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38"/>
  </p:notesMasterIdLst>
  <p:sldIdLst>
    <p:sldId id="256" r:id="rId5"/>
    <p:sldId id="258" r:id="rId6"/>
    <p:sldId id="259" r:id="rId7"/>
    <p:sldId id="260" r:id="rId8"/>
    <p:sldId id="264" r:id="rId9"/>
    <p:sldId id="269" r:id="rId10"/>
    <p:sldId id="262" r:id="rId11"/>
    <p:sldId id="275" r:id="rId12"/>
    <p:sldId id="280" r:id="rId13"/>
    <p:sldId id="297" r:id="rId14"/>
    <p:sldId id="277" r:id="rId15"/>
    <p:sldId id="291" r:id="rId16"/>
    <p:sldId id="313" r:id="rId17"/>
    <p:sldId id="292" r:id="rId18"/>
    <p:sldId id="278" r:id="rId19"/>
    <p:sldId id="271" r:id="rId20"/>
    <p:sldId id="311" r:id="rId21"/>
    <p:sldId id="312" r:id="rId22"/>
    <p:sldId id="305" r:id="rId23"/>
    <p:sldId id="306" r:id="rId24"/>
    <p:sldId id="308" r:id="rId25"/>
    <p:sldId id="309" r:id="rId26"/>
    <p:sldId id="307" r:id="rId27"/>
    <p:sldId id="310" r:id="rId28"/>
    <p:sldId id="316" r:id="rId29"/>
    <p:sldId id="301" r:id="rId30"/>
    <p:sldId id="304" r:id="rId31"/>
    <p:sldId id="293" r:id="rId32"/>
    <p:sldId id="267" r:id="rId33"/>
    <p:sldId id="294" r:id="rId34"/>
    <p:sldId id="314" r:id="rId35"/>
    <p:sldId id="274" r:id="rId36"/>
    <p:sldId id="286" r:id="rId37"/>
  </p:sldIdLst>
  <p:sldSz cx="9144000" cy="5143500" type="screen16x9"/>
  <p:notesSz cx="6858000" cy="9144000"/>
  <p:embeddedFontLst>
    <p:embeddedFont>
      <p:font typeface="Alfa Slab One" panose="020B0604020202020204" charset="0"/>
      <p:regular r:id="rId39"/>
    </p:embeddedFont>
    <p:embeddedFont>
      <p:font typeface="Literata"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33BF5B2D-9517-9C25-0C91-DDA5BD51C4FD}" name="Vanshika Sapra" initials="VS" userId="S::vanshika.sapra@mail.mcgill.ca::84ab9a7c-9b1b-463a-9e7b-2e96915bdae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D8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10D80-C9B4-4369-F948-850F142507F5}" v="33" dt="2025-11-26T22:33:42.555"/>
    <p1510:client id="{60990C60-174D-AE27-675A-3E7DC23DC82C}" v="75" dt="2025-11-28T15:34:07.360"/>
    <p1510:client id="{66F773CC-C9D5-4A93-CAE2-4F3CADC07C4D}" v="10" dt="2025-11-26T17:36:07.021"/>
    <p1510:client id="{74616DA1-4306-A903-EE1F-647D5A9664B5}" v="26" dt="2025-11-28T14:31:30.236"/>
    <p1510:client id="{9AAB74B2-3D67-DDDB-A49A-989364EDB7DE}" v="4" dt="2025-11-26T15:37:52.168"/>
    <p1510:client id="{A255F7B7-FC34-3AB1-B57A-EF9A1F35E03F}" v="24" dt="2025-11-27T17:23:52.359"/>
    <p1510:client id="{BA0216FB-F89C-B6F4-B13F-8AFB7D1F65F1}" v="610" dt="2025-11-27T17:22:12.289"/>
    <p1510:client id="{CCAD896F-DA00-4EEE-E81C-9D47B7A1C68C}" v="219" dt="2025-11-27T17:02:42.094"/>
    <p1510:client id="{E4BE91D1-A946-18B6-8C28-D286BC7FACF8}" v="4" dt="2025-11-28T15:37:34.281"/>
  </p1510:revLst>
</p1510:revInfo>
</file>

<file path=ppt/tableStyles.xml><?xml version="1.0" encoding="utf-8"?>
<a:tblStyleLst xmlns:a="http://schemas.openxmlformats.org/drawingml/2006/main" def="{1FE3E641-BAC8-4ABD-8F91-A7F0FABCABA0}">
  <a:tblStyle styleId="{1FE3E641-BAC8-4ABD-8F91-A7F0FABCAB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Hi everyone, today our group will be presenting our insights from our analysis of crime in Toronto.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112c179a6a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12c179a6a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20C4C99D-A703-5420-2FDE-11E7FD07210D}"/>
            </a:ext>
          </a:extLst>
        </p:cNvPr>
        <p:cNvGrpSpPr/>
        <p:nvPr/>
      </p:nvGrpSpPr>
      <p:grpSpPr>
        <a:xfrm>
          <a:off x="0" y="0"/>
          <a:ext cx="0" cy="0"/>
          <a:chOff x="0" y="0"/>
          <a:chExt cx="0" cy="0"/>
        </a:xfrm>
      </p:grpSpPr>
      <p:sp>
        <p:nvSpPr>
          <p:cNvPr id="873" name="Google Shape;873;g111942075b9_0_1853:notes">
            <a:extLst>
              <a:ext uri="{FF2B5EF4-FFF2-40B4-BE49-F238E27FC236}">
                <a16:creationId xmlns:a16="http://schemas.microsoft.com/office/drawing/2014/main" id="{3D75BC9D-7C79-6A58-7C91-537F6126B9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a:extLst>
              <a:ext uri="{FF2B5EF4-FFF2-40B4-BE49-F238E27FC236}">
                <a16:creationId xmlns:a16="http://schemas.microsoft.com/office/drawing/2014/main" id="{19800B92-909A-4F14-5997-CFB96BC2AB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80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a:extLst>
            <a:ext uri="{FF2B5EF4-FFF2-40B4-BE49-F238E27FC236}">
              <a16:creationId xmlns:a16="http://schemas.microsoft.com/office/drawing/2014/main" id="{AD21A81E-F2B8-FF86-8D94-32AFA2933625}"/>
            </a:ext>
          </a:extLst>
        </p:cNvPr>
        <p:cNvGrpSpPr/>
        <p:nvPr/>
      </p:nvGrpSpPr>
      <p:grpSpPr>
        <a:xfrm>
          <a:off x="0" y="0"/>
          <a:ext cx="0" cy="0"/>
          <a:chOff x="0" y="0"/>
          <a:chExt cx="0" cy="0"/>
        </a:xfrm>
      </p:grpSpPr>
      <p:sp>
        <p:nvSpPr>
          <p:cNvPr id="2014" name="Google Shape;2014;g1124c0b4c0c_3_591:notes">
            <a:extLst>
              <a:ext uri="{FF2B5EF4-FFF2-40B4-BE49-F238E27FC236}">
                <a16:creationId xmlns:a16="http://schemas.microsoft.com/office/drawing/2014/main" id="{6DE8F3CC-791C-13A4-9928-D6B6EA905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124c0b4c0c_3_591:notes">
            <a:extLst>
              <a:ext uri="{FF2B5EF4-FFF2-40B4-BE49-F238E27FC236}">
                <a16:creationId xmlns:a16="http://schemas.microsoft.com/office/drawing/2014/main" id="{2844D59A-B460-BD2B-4FAF-78627377C4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1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a:extLst>
            <a:ext uri="{FF2B5EF4-FFF2-40B4-BE49-F238E27FC236}">
              <a16:creationId xmlns:a16="http://schemas.microsoft.com/office/drawing/2014/main" id="{DF76B1F3-D16C-56F6-806D-C008FC0EEC56}"/>
            </a:ext>
          </a:extLst>
        </p:cNvPr>
        <p:cNvGrpSpPr/>
        <p:nvPr/>
      </p:nvGrpSpPr>
      <p:grpSpPr>
        <a:xfrm>
          <a:off x="0" y="0"/>
          <a:ext cx="0" cy="0"/>
          <a:chOff x="0" y="0"/>
          <a:chExt cx="0" cy="0"/>
        </a:xfrm>
      </p:grpSpPr>
      <p:sp>
        <p:nvSpPr>
          <p:cNvPr id="1264" name="Google Shape;1264;g111b501ad1d_0_272:notes">
            <a:extLst>
              <a:ext uri="{FF2B5EF4-FFF2-40B4-BE49-F238E27FC236}">
                <a16:creationId xmlns:a16="http://schemas.microsoft.com/office/drawing/2014/main" id="{456702B5-78D9-3E61-8338-C747C6541A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a:extLst>
              <a:ext uri="{FF2B5EF4-FFF2-40B4-BE49-F238E27FC236}">
                <a16:creationId xmlns:a16="http://schemas.microsoft.com/office/drawing/2014/main" id="{6275D0F5-62DB-97FF-B0A2-7C5A69C1F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224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112c179a6a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112c179a6a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52E4A3-1A71-94BE-5097-A91ED5C4E644}"/>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DA9C342-364B-6149-F175-A27644FB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97623CD6-0AA1-8A3E-BE05-B4252FD73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3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0CAED5-0EF2-3B2F-AF54-08CF22CE45F0}"/>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590B252E-18F4-CC34-D6BB-F29F166DEB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5FC42D68-B4EC-5FF6-E126-7C6F85E604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23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3E52E4A3-1A71-94BE-5097-A91ED5C4E644}"/>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DA9C342-364B-6149-F175-A27644FB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97623CD6-0AA1-8A3E-BE05-B4252FD73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3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1E80E884-D4A0-9B63-83DA-0A14A24AB8BE}"/>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AF1BCE3-28F9-7EC1-CF9D-EF8062399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6829283-22D2-C9A7-5A94-9B06A6242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2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11942075b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11942075b9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is a quick overview of what we will be covering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D393BEF1-A1E7-87B8-4648-36BFDD0B3C6F}"/>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251CB219-4A9C-0747-5CB5-822EB5CB7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91DC31A-FA32-9FD6-E914-AD7C0DF18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716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6097A897-0917-1F51-5B3C-4BB58A7B59EB}"/>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C159AF49-2F90-BEEC-DEC5-7DFD5AD211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CEE03DAA-0E01-2066-BA05-B79F9A3CEB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61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a:extLst>
            <a:ext uri="{FF2B5EF4-FFF2-40B4-BE49-F238E27FC236}">
              <a16:creationId xmlns:a16="http://schemas.microsoft.com/office/drawing/2014/main" id="{FE4F628E-224F-D2D7-3A8A-5BADC23B9FA7}"/>
            </a:ext>
          </a:extLst>
        </p:cNvPr>
        <p:cNvGrpSpPr/>
        <p:nvPr/>
      </p:nvGrpSpPr>
      <p:grpSpPr>
        <a:xfrm>
          <a:off x="0" y="0"/>
          <a:ext cx="0" cy="0"/>
          <a:chOff x="0" y="0"/>
          <a:chExt cx="0" cy="0"/>
        </a:xfrm>
      </p:grpSpPr>
      <p:sp>
        <p:nvSpPr>
          <p:cNvPr id="1442" name="Google Shape;1442;g1124c0b4c0c_3_889:notes">
            <a:extLst>
              <a:ext uri="{FF2B5EF4-FFF2-40B4-BE49-F238E27FC236}">
                <a16:creationId xmlns:a16="http://schemas.microsoft.com/office/drawing/2014/main" id="{C581D36E-ACF2-9D24-CDEB-94C97BD06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a:extLst>
              <a:ext uri="{FF2B5EF4-FFF2-40B4-BE49-F238E27FC236}">
                <a16:creationId xmlns:a16="http://schemas.microsoft.com/office/drawing/2014/main" id="{357E3D25-780D-6EE2-2DF9-AF382F9286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8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a:extLst>
            <a:ext uri="{FF2B5EF4-FFF2-40B4-BE49-F238E27FC236}">
              <a16:creationId xmlns:a16="http://schemas.microsoft.com/office/drawing/2014/main" id="{F810B8B8-C11E-3156-2C70-4998DC63826F}"/>
            </a:ext>
          </a:extLst>
        </p:cNvPr>
        <p:cNvGrpSpPr/>
        <p:nvPr/>
      </p:nvGrpSpPr>
      <p:grpSpPr>
        <a:xfrm>
          <a:off x="0" y="0"/>
          <a:ext cx="0" cy="0"/>
          <a:chOff x="0" y="0"/>
          <a:chExt cx="0" cy="0"/>
        </a:xfrm>
      </p:grpSpPr>
      <p:sp>
        <p:nvSpPr>
          <p:cNvPr id="2124" name="Google Shape;2124;g112c179a6a5_0_200:notes">
            <a:extLst>
              <a:ext uri="{FF2B5EF4-FFF2-40B4-BE49-F238E27FC236}">
                <a16:creationId xmlns:a16="http://schemas.microsoft.com/office/drawing/2014/main" id="{88029029-B2E1-7E5E-5F53-64F28CD8C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12c179a6a5_0_200:notes">
            <a:extLst>
              <a:ext uri="{FF2B5EF4-FFF2-40B4-BE49-F238E27FC236}">
                <a16:creationId xmlns:a16="http://schemas.microsoft.com/office/drawing/2014/main" id="{942B6E37-4069-B228-7C27-DEA421576C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251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826518EA-2DA9-B960-0DB0-4548E803B58F}"/>
            </a:ext>
          </a:extLst>
        </p:cNvPr>
        <p:cNvGrpSpPr/>
        <p:nvPr/>
      </p:nvGrpSpPr>
      <p:grpSpPr>
        <a:xfrm>
          <a:off x="0" y="0"/>
          <a:ext cx="0" cy="0"/>
          <a:chOff x="0" y="0"/>
          <a:chExt cx="0" cy="0"/>
        </a:xfrm>
      </p:grpSpPr>
      <p:sp>
        <p:nvSpPr>
          <p:cNvPr id="873" name="Google Shape;873;g111942075b9_0_1853:notes">
            <a:extLst>
              <a:ext uri="{FF2B5EF4-FFF2-40B4-BE49-F238E27FC236}">
                <a16:creationId xmlns:a16="http://schemas.microsoft.com/office/drawing/2014/main" id="{7C4FAFE5-643F-52D8-1D6F-991584160D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a:extLst>
              <a:ext uri="{FF2B5EF4-FFF2-40B4-BE49-F238E27FC236}">
                <a16:creationId xmlns:a16="http://schemas.microsoft.com/office/drawing/2014/main" id="{D6F93303-2385-5612-8EF7-0D05BAB1DA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087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11279af868d_0_4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11279af868d_0_4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*add confirmation bias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a:extLst>
            <a:ext uri="{FF2B5EF4-FFF2-40B4-BE49-F238E27FC236}">
              <a16:creationId xmlns:a16="http://schemas.microsoft.com/office/drawing/2014/main" id="{00FD91FC-66FA-98AE-C97C-5BE1FBCDFE31}"/>
            </a:ext>
          </a:extLst>
        </p:cNvPr>
        <p:cNvGrpSpPr/>
        <p:nvPr/>
      </p:nvGrpSpPr>
      <p:grpSpPr>
        <a:xfrm>
          <a:off x="0" y="0"/>
          <a:ext cx="0" cy="0"/>
          <a:chOff x="0" y="0"/>
          <a:chExt cx="0" cy="0"/>
        </a:xfrm>
      </p:grpSpPr>
      <p:sp>
        <p:nvSpPr>
          <p:cNvPr id="2069" name="Google Shape;2069;g111b501ad1d_0_284:notes">
            <a:extLst>
              <a:ext uri="{FF2B5EF4-FFF2-40B4-BE49-F238E27FC236}">
                <a16:creationId xmlns:a16="http://schemas.microsoft.com/office/drawing/2014/main" id="{360C03FD-2EBD-41DA-2D73-DDAF0820C9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a:extLst>
              <a:ext uri="{FF2B5EF4-FFF2-40B4-BE49-F238E27FC236}">
                <a16:creationId xmlns:a16="http://schemas.microsoft.com/office/drawing/2014/main" id="{D5D878CD-7048-2729-1453-77CFCC63F9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14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124c0b4c0c_3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124c0b4c0c_3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en-US"/>
              <a:t>Get surveys from social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6"/>
        <p:cNvGrpSpPr/>
        <p:nvPr/>
      </p:nvGrpSpPr>
      <p:grpSpPr>
        <a:xfrm>
          <a:off x="0" y="0"/>
          <a:ext cx="0" cy="0"/>
          <a:chOff x="0" y="0"/>
          <a:chExt cx="0" cy="0"/>
        </a:xfrm>
      </p:grpSpPr>
      <p:sp>
        <p:nvSpPr>
          <p:cNvPr id="6577" name="Google Shape;6577;g111942075b9_0_2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8" name="Google Shape;6578;g111942075b9_0_2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Starting off with the executive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11942075b9_0_2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11942075b9_0_2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approached the problem by analyzing patterns over time, including time of day, day of week, and month, along with geographic differences between neighborhoods.</a:t>
            </a:r>
          </a:p>
          <a:p>
            <a:pPr>
              <a:buNone/>
            </a:pPr>
            <a:r>
              <a:rPr lang="en-US"/>
              <a:t>These insights can help police departments allocate patrols more efficiently and help social programs focus support where communities need it most.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for the business problem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124c0b4c0c_3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124c0b4c0c_3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Before diving into the analysis, here are two numbers that emphasize the importance of this issue. First, Statistics Canada recorded about 2 million Criminal Code incidents in </a:t>
            </a:r>
            <a:r>
              <a:rPr lang="en-US" err="1"/>
              <a:t>toronto</a:t>
            </a:r>
            <a:r>
              <a:rPr lang="en-US"/>
              <a:t> which highlights the scale of law-enforcement demand. Second, violent crime has increased by roughly 5 percent in the city, showing that the problem is not static, it is indeed growing. These indicators emphasize why understanding crime patterns is so critical.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124c0b4c0c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124c0b4c0c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 core issue is that crime prevention strategies are often reactive rather than proactive. Police respond after incidents occur, instead of anticipating when and where they might happen. The challenge then is identifying the conditions and patterns that make crime more likely, so resources can be targeted before crime occurs.</a:t>
            </a:r>
          </a:p>
          <a:p>
            <a:pPr marL="0" indent="0">
              <a:buNone/>
            </a:pPr>
            <a:r>
              <a:rPr lang="en-US"/>
              <a:t>Our goal is to use data to uncover those patterns and support smarter patrol planning, better community intervention, and more efficient allocation of city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12c179a6a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12c179a6a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8"/>
        <p:cNvGrpSpPr/>
        <p:nvPr/>
      </p:nvGrpSpPr>
      <p:grpSpPr>
        <a:xfrm>
          <a:off x="0" y="0"/>
          <a:ext cx="0" cy="0"/>
          <a:chOff x="0" y="0"/>
          <a:chExt cx="0" cy="0"/>
        </a:xfrm>
      </p:grpSpPr>
      <p:sp>
        <p:nvSpPr>
          <p:cNvPr id="219" name="Google Shape;219;p11"/>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1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1" name="Google Shape;221;p11"/>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txBox="1">
            <a:spLocks noGrp="1"/>
          </p:cNvSpPr>
          <p:nvPr>
            <p:ph type="title" hasCustomPrompt="1"/>
          </p:nvPr>
        </p:nvSpPr>
        <p:spPr>
          <a:xfrm>
            <a:off x="1602528" y="1798688"/>
            <a:ext cx="57606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3" name="Google Shape;223;p11"/>
          <p:cNvSpPr txBox="1">
            <a:spLocks noGrp="1"/>
          </p:cNvSpPr>
          <p:nvPr>
            <p:ph type="subTitle" idx="1"/>
          </p:nvPr>
        </p:nvSpPr>
        <p:spPr>
          <a:xfrm>
            <a:off x="1601328" y="3385988"/>
            <a:ext cx="5763000" cy="4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solidFill>
                  <a:schemeClr val="accen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25"/>
        <p:cNvGrpSpPr/>
        <p:nvPr/>
      </p:nvGrpSpPr>
      <p:grpSpPr>
        <a:xfrm>
          <a:off x="0" y="0"/>
          <a:ext cx="0" cy="0"/>
          <a:chOff x="0" y="0"/>
          <a:chExt cx="0" cy="0"/>
        </a:xfrm>
      </p:grpSpPr>
      <p:sp>
        <p:nvSpPr>
          <p:cNvPr id="226" name="Google Shape;226;p1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1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8" name="Google Shape;228;p1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txBox="1">
            <a:spLocks noGrp="1"/>
          </p:cNvSpPr>
          <p:nvPr>
            <p:ph type="title"/>
          </p:nvPr>
        </p:nvSpPr>
        <p:spPr>
          <a:xfrm>
            <a:off x="1449584" y="1894538"/>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0" name="Google Shape;230;p13"/>
          <p:cNvSpPr txBox="1">
            <a:spLocks noGrp="1"/>
          </p:cNvSpPr>
          <p:nvPr>
            <p:ph type="title" idx="2" hasCustomPrompt="1"/>
          </p:nvPr>
        </p:nvSpPr>
        <p:spPr>
          <a:xfrm>
            <a:off x="770925" y="2043125"/>
            <a:ext cx="640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subTitle" idx="1"/>
          </p:nvPr>
        </p:nvSpPr>
        <p:spPr>
          <a:xfrm>
            <a:off x="1449584" y="2260238"/>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title" idx="3"/>
          </p:nvPr>
        </p:nvSpPr>
        <p:spPr>
          <a:xfrm>
            <a:off x="5322434" y="1894200"/>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3" name="Google Shape;233;p13"/>
          <p:cNvSpPr txBox="1">
            <a:spLocks noGrp="1"/>
          </p:cNvSpPr>
          <p:nvPr>
            <p:ph type="title" idx="4" hasCustomPrompt="1"/>
          </p:nvPr>
        </p:nvSpPr>
        <p:spPr>
          <a:xfrm>
            <a:off x="4643775" y="2043275"/>
            <a:ext cx="639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subTitle" idx="5"/>
          </p:nvPr>
        </p:nvSpPr>
        <p:spPr>
          <a:xfrm>
            <a:off x="5322434" y="2260238"/>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5" name="Google Shape;235;p13"/>
          <p:cNvSpPr txBox="1">
            <a:spLocks noGrp="1"/>
          </p:cNvSpPr>
          <p:nvPr>
            <p:ph type="title" idx="6"/>
          </p:nvPr>
        </p:nvSpPr>
        <p:spPr>
          <a:xfrm>
            <a:off x="1449584" y="3308163"/>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13"/>
          <p:cNvSpPr txBox="1">
            <a:spLocks noGrp="1"/>
          </p:cNvSpPr>
          <p:nvPr>
            <p:ph type="title" idx="7" hasCustomPrompt="1"/>
          </p:nvPr>
        </p:nvSpPr>
        <p:spPr>
          <a:xfrm>
            <a:off x="780200" y="3457725"/>
            <a:ext cx="639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subTitle" idx="8"/>
          </p:nvPr>
        </p:nvSpPr>
        <p:spPr>
          <a:xfrm>
            <a:off x="1449584" y="3673875"/>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13"/>
          <p:cNvSpPr txBox="1">
            <a:spLocks noGrp="1"/>
          </p:cNvSpPr>
          <p:nvPr>
            <p:ph type="title" idx="9"/>
          </p:nvPr>
        </p:nvSpPr>
        <p:spPr>
          <a:xfrm>
            <a:off x="5322434" y="3308175"/>
            <a:ext cx="30999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13"/>
          <p:cNvSpPr txBox="1">
            <a:spLocks noGrp="1"/>
          </p:cNvSpPr>
          <p:nvPr>
            <p:ph type="title" idx="13" hasCustomPrompt="1"/>
          </p:nvPr>
        </p:nvSpPr>
        <p:spPr>
          <a:xfrm>
            <a:off x="4643775" y="3457725"/>
            <a:ext cx="639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subTitle" idx="14"/>
          </p:nvPr>
        </p:nvSpPr>
        <p:spPr>
          <a:xfrm>
            <a:off x="5322445" y="3673875"/>
            <a:ext cx="3099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1" name="Google Shape;241;p13"/>
          <p:cNvSpPr txBox="1">
            <a:spLocks noGrp="1"/>
          </p:cNvSpPr>
          <p:nvPr>
            <p:ph type="title" idx="15"/>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2"/>
        <p:cNvGrpSpPr/>
        <p:nvPr/>
      </p:nvGrpSpPr>
      <p:grpSpPr>
        <a:xfrm>
          <a:off x="0" y="0"/>
          <a:ext cx="0" cy="0"/>
          <a:chOff x="0" y="0"/>
          <a:chExt cx="0" cy="0"/>
        </a:xfrm>
      </p:grpSpPr>
      <p:sp>
        <p:nvSpPr>
          <p:cNvPr id="243" name="Google Shape;243;p1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1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45" name="Google Shape;245;p1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txBox="1">
            <a:spLocks noGrp="1"/>
          </p:cNvSpPr>
          <p:nvPr>
            <p:ph type="title"/>
          </p:nvPr>
        </p:nvSpPr>
        <p:spPr>
          <a:xfrm>
            <a:off x="1723700" y="3705650"/>
            <a:ext cx="5858100" cy="59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7" name="Google Shape;247;p14"/>
          <p:cNvSpPr txBox="1">
            <a:spLocks noGrp="1"/>
          </p:cNvSpPr>
          <p:nvPr>
            <p:ph type="subTitle" idx="1"/>
          </p:nvPr>
        </p:nvSpPr>
        <p:spPr>
          <a:xfrm>
            <a:off x="1723700" y="1601500"/>
            <a:ext cx="58581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solidFill>
                  <a:schemeClr val="accen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8"/>
        <p:cNvGrpSpPr/>
        <p:nvPr/>
      </p:nvGrpSpPr>
      <p:grpSpPr>
        <a:xfrm>
          <a:off x="0" y="0"/>
          <a:ext cx="0" cy="0"/>
          <a:chOff x="0" y="0"/>
          <a:chExt cx="0" cy="0"/>
        </a:xfrm>
      </p:grpSpPr>
      <p:sp>
        <p:nvSpPr>
          <p:cNvPr id="249" name="Google Shape;249;p1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p1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51" name="Google Shape;251;p1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5"/>
          <p:cNvGrpSpPr/>
          <p:nvPr/>
        </p:nvGrpSpPr>
        <p:grpSpPr>
          <a:xfrm rot="-3035191">
            <a:off x="5572601" y="1157711"/>
            <a:ext cx="2485529" cy="3046700"/>
            <a:chOff x="-626925" y="3029338"/>
            <a:chExt cx="546450" cy="669825"/>
          </a:xfrm>
        </p:grpSpPr>
        <p:sp>
          <p:nvSpPr>
            <p:cNvPr id="253" name="Google Shape;253;p15"/>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5"/>
          <p:cNvSpPr txBox="1">
            <a:spLocks noGrp="1"/>
          </p:cNvSpPr>
          <p:nvPr>
            <p:ph type="subTitle" idx="1"/>
          </p:nvPr>
        </p:nvSpPr>
        <p:spPr>
          <a:xfrm>
            <a:off x="4637270" y="2289213"/>
            <a:ext cx="29076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txBox="1">
            <a:spLocks noGrp="1"/>
          </p:cNvSpPr>
          <p:nvPr>
            <p:ph type="title"/>
          </p:nvPr>
        </p:nvSpPr>
        <p:spPr>
          <a:xfrm>
            <a:off x="4263199" y="1613875"/>
            <a:ext cx="24420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06"/>
        <p:cNvGrpSpPr/>
        <p:nvPr/>
      </p:nvGrpSpPr>
      <p:grpSpPr>
        <a:xfrm>
          <a:off x="0" y="0"/>
          <a:ext cx="0" cy="0"/>
          <a:chOff x="0" y="0"/>
          <a:chExt cx="0" cy="0"/>
        </a:xfrm>
      </p:grpSpPr>
      <p:sp>
        <p:nvSpPr>
          <p:cNvPr id="307" name="Google Shape;307;p1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p1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09" name="Google Shape;309;p1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txBox="1">
            <a:spLocks noGrp="1"/>
          </p:cNvSpPr>
          <p:nvPr>
            <p:ph type="subTitle" idx="1"/>
          </p:nvPr>
        </p:nvSpPr>
        <p:spPr>
          <a:xfrm>
            <a:off x="101757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1" name="Google Shape;311;p16"/>
          <p:cNvSpPr txBox="1">
            <a:spLocks noGrp="1"/>
          </p:cNvSpPr>
          <p:nvPr>
            <p:ph type="subTitle" idx="2"/>
          </p:nvPr>
        </p:nvSpPr>
        <p:spPr>
          <a:xfrm>
            <a:off x="471302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2" name="Google Shape;312;p1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3"/>
        <p:cNvGrpSpPr/>
        <p:nvPr/>
      </p:nvGrpSpPr>
      <p:grpSpPr>
        <a:xfrm>
          <a:off x="0" y="0"/>
          <a:ext cx="0" cy="0"/>
          <a:chOff x="0" y="0"/>
          <a:chExt cx="0" cy="0"/>
        </a:xfrm>
      </p:grpSpPr>
      <p:sp>
        <p:nvSpPr>
          <p:cNvPr id="314" name="Google Shape;314;p1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1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16" name="Google Shape;316;p1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txBox="1">
            <a:spLocks noGrp="1"/>
          </p:cNvSpPr>
          <p:nvPr>
            <p:ph type="title"/>
          </p:nvPr>
        </p:nvSpPr>
        <p:spPr>
          <a:xfrm>
            <a:off x="7200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17"/>
          <p:cNvSpPr txBox="1">
            <a:spLocks noGrp="1"/>
          </p:cNvSpPr>
          <p:nvPr>
            <p:ph type="subTitle" idx="1"/>
          </p:nvPr>
        </p:nvSpPr>
        <p:spPr>
          <a:xfrm>
            <a:off x="7200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7"/>
          <p:cNvSpPr txBox="1">
            <a:spLocks noGrp="1"/>
          </p:cNvSpPr>
          <p:nvPr>
            <p:ph type="title" idx="2"/>
          </p:nvPr>
        </p:nvSpPr>
        <p:spPr>
          <a:xfrm>
            <a:off x="34038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17"/>
          <p:cNvSpPr txBox="1">
            <a:spLocks noGrp="1"/>
          </p:cNvSpPr>
          <p:nvPr>
            <p:ph type="subTitle" idx="3"/>
          </p:nvPr>
        </p:nvSpPr>
        <p:spPr>
          <a:xfrm>
            <a:off x="34038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7"/>
          <p:cNvSpPr txBox="1">
            <a:spLocks noGrp="1"/>
          </p:cNvSpPr>
          <p:nvPr>
            <p:ph type="title" idx="4"/>
          </p:nvPr>
        </p:nvSpPr>
        <p:spPr>
          <a:xfrm>
            <a:off x="60876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17"/>
          <p:cNvSpPr txBox="1">
            <a:spLocks noGrp="1"/>
          </p:cNvSpPr>
          <p:nvPr>
            <p:ph type="subTitle" idx="5"/>
          </p:nvPr>
        </p:nvSpPr>
        <p:spPr>
          <a:xfrm>
            <a:off x="60876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17"/>
          <p:cNvSpPr txBox="1">
            <a:spLocks noGrp="1"/>
          </p:cNvSpPr>
          <p:nvPr>
            <p:ph type="title" idx="6"/>
          </p:nvPr>
        </p:nvSpPr>
        <p:spPr>
          <a:xfrm>
            <a:off x="720000" y="548640"/>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7"/>
          <p:cNvSpPr/>
          <p:nvPr/>
        </p:nvSpPr>
        <p:spPr>
          <a:xfrm>
            <a:off x="7557109" y="-63268"/>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25"/>
        <p:cNvGrpSpPr/>
        <p:nvPr/>
      </p:nvGrpSpPr>
      <p:grpSpPr>
        <a:xfrm>
          <a:off x="0" y="0"/>
          <a:ext cx="0" cy="0"/>
          <a:chOff x="0" y="0"/>
          <a:chExt cx="0" cy="0"/>
        </a:xfrm>
      </p:grpSpPr>
      <p:sp>
        <p:nvSpPr>
          <p:cNvPr id="326" name="Google Shape;326;p1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1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28" name="Google Shape;328;p1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8"/>
          <p:cNvGrpSpPr/>
          <p:nvPr/>
        </p:nvGrpSpPr>
        <p:grpSpPr>
          <a:xfrm rot="3187687">
            <a:off x="507905" y="1487713"/>
            <a:ext cx="2199997" cy="2696702"/>
            <a:chOff x="-626925" y="3029338"/>
            <a:chExt cx="546450" cy="669825"/>
          </a:xfrm>
        </p:grpSpPr>
        <p:sp>
          <p:nvSpPr>
            <p:cNvPr id="330" name="Google Shape;330;p1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18"/>
          <p:cNvSpPr txBox="1">
            <a:spLocks noGrp="1"/>
          </p:cNvSpPr>
          <p:nvPr>
            <p:ph type="title"/>
          </p:nvPr>
        </p:nvSpPr>
        <p:spPr>
          <a:xfrm>
            <a:off x="5499875" y="747717"/>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18"/>
          <p:cNvSpPr txBox="1">
            <a:spLocks noGrp="1"/>
          </p:cNvSpPr>
          <p:nvPr>
            <p:ph type="subTitle" idx="1"/>
          </p:nvPr>
        </p:nvSpPr>
        <p:spPr>
          <a:xfrm>
            <a:off x="5499875" y="1277958"/>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18"/>
          <p:cNvSpPr txBox="1">
            <a:spLocks noGrp="1"/>
          </p:cNvSpPr>
          <p:nvPr>
            <p:ph type="title" idx="2"/>
          </p:nvPr>
        </p:nvSpPr>
        <p:spPr>
          <a:xfrm>
            <a:off x="5499875" y="2067570"/>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18"/>
          <p:cNvSpPr txBox="1">
            <a:spLocks noGrp="1"/>
          </p:cNvSpPr>
          <p:nvPr>
            <p:ph type="subTitle" idx="3"/>
          </p:nvPr>
        </p:nvSpPr>
        <p:spPr>
          <a:xfrm>
            <a:off x="5499875" y="25936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18"/>
          <p:cNvSpPr txBox="1">
            <a:spLocks noGrp="1"/>
          </p:cNvSpPr>
          <p:nvPr>
            <p:ph type="title" idx="4"/>
          </p:nvPr>
        </p:nvSpPr>
        <p:spPr>
          <a:xfrm>
            <a:off x="5499875" y="3383282"/>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18"/>
          <p:cNvSpPr txBox="1">
            <a:spLocks noGrp="1"/>
          </p:cNvSpPr>
          <p:nvPr>
            <p:ph type="subTitle" idx="5"/>
          </p:nvPr>
        </p:nvSpPr>
        <p:spPr>
          <a:xfrm>
            <a:off x="5499875" y="39109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18"/>
          <p:cNvSpPr txBox="1">
            <a:spLocks noGrp="1"/>
          </p:cNvSpPr>
          <p:nvPr>
            <p:ph type="title" idx="6"/>
          </p:nvPr>
        </p:nvSpPr>
        <p:spPr>
          <a:xfrm>
            <a:off x="720000" y="2270125"/>
            <a:ext cx="3845700" cy="1406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88"/>
        <p:cNvGrpSpPr/>
        <p:nvPr/>
      </p:nvGrpSpPr>
      <p:grpSpPr>
        <a:xfrm>
          <a:off x="0" y="0"/>
          <a:ext cx="0" cy="0"/>
          <a:chOff x="0" y="0"/>
          <a:chExt cx="0" cy="0"/>
        </a:xfrm>
      </p:grpSpPr>
      <p:sp>
        <p:nvSpPr>
          <p:cNvPr id="389" name="Google Shape;389;p1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91" name="Google Shape;391;p1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9"/>
          <p:cNvGrpSpPr/>
          <p:nvPr/>
        </p:nvGrpSpPr>
        <p:grpSpPr>
          <a:xfrm rot="-3035158">
            <a:off x="3351155" y="1211325"/>
            <a:ext cx="2313884" cy="2836303"/>
            <a:chOff x="-626925" y="3029338"/>
            <a:chExt cx="546450" cy="669825"/>
          </a:xfrm>
        </p:grpSpPr>
        <p:sp>
          <p:nvSpPr>
            <p:cNvPr id="393" name="Google Shape;393;p19"/>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9"/>
          <p:cNvSpPr txBox="1">
            <a:spLocks noGrp="1"/>
          </p:cNvSpPr>
          <p:nvPr>
            <p:ph type="title"/>
          </p:nvPr>
        </p:nvSpPr>
        <p:spPr>
          <a:xfrm>
            <a:off x="791289" y="840200"/>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19"/>
          <p:cNvSpPr txBox="1">
            <a:spLocks noGrp="1"/>
          </p:cNvSpPr>
          <p:nvPr>
            <p:ph type="subTitle" idx="1"/>
          </p:nvPr>
        </p:nvSpPr>
        <p:spPr>
          <a:xfrm>
            <a:off x="791289" y="144410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9"/>
          <p:cNvSpPr txBox="1">
            <a:spLocks noGrp="1"/>
          </p:cNvSpPr>
          <p:nvPr>
            <p:ph type="title" idx="2"/>
          </p:nvPr>
        </p:nvSpPr>
        <p:spPr>
          <a:xfrm>
            <a:off x="6262186" y="84020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9"/>
          <p:cNvSpPr txBox="1">
            <a:spLocks noGrp="1"/>
          </p:cNvSpPr>
          <p:nvPr>
            <p:ph type="subTitle" idx="3"/>
          </p:nvPr>
        </p:nvSpPr>
        <p:spPr>
          <a:xfrm>
            <a:off x="6262186" y="144410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9"/>
          <p:cNvSpPr txBox="1">
            <a:spLocks noGrp="1"/>
          </p:cNvSpPr>
          <p:nvPr>
            <p:ph type="title" idx="4"/>
          </p:nvPr>
        </p:nvSpPr>
        <p:spPr>
          <a:xfrm>
            <a:off x="791302" y="3242013"/>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19"/>
          <p:cNvSpPr txBox="1">
            <a:spLocks noGrp="1"/>
          </p:cNvSpPr>
          <p:nvPr>
            <p:ph type="subTitle" idx="5"/>
          </p:nvPr>
        </p:nvSpPr>
        <p:spPr>
          <a:xfrm>
            <a:off x="791302" y="385055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19"/>
          <p:cNvSpPr txBox="1">
            <a:spLocks noGrp="1"/>
          </p:cNvSpPr>
          <p:nvPr>
            <p:ph type="title" idx="6"/>
          </p:nvPr>
        </p:nvSpPr>
        <p:spPr>
          <a:xfrm>
            <a:off x="6262173" y="324665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19"/>
          <p:cNvSpPr txBox="1">
            <a:spLocks noGrp="1"/>
          </p:cNvSpPr>
          <p:nvPr>
            <p:ph type="subTitle" idx="7"/>
          </p:nvPr>
        </p:nvSpPr>
        <p:spPr>
          <a:xfrm>
            <a:off x="6262173" y="385055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19"/>
          <p:cNvSpPr txBox="1">
            <a:spLocks noGrp="1"/>
          </p:cNvSpPr>
          <p:nvPr>
            <p:ph type="title" idx="8"/>
          </p:nvPr>
        </p:nvSpPr>
        <p:spPr>
          <a:xfrm>
            <a:off x="2699400" y="2378675"/>
            <a:ext cx="3745200" cy="127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20"/>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5" name="Google Shape;455;p2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56" name="Google Shape;456;p2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9" y="-6768"/>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txBox="1">
            <a:spLocks noGrp="1"/>
          </p:cNvSpPr>
          <p:nvPr>
            <p:ph type="title"/>
          </p:nvPr>
        </p:nvSpPr>
        <p:spPr>
          <a:xfrm>
            <a:off x="908052"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9" name="Google Shape;459;p20"/>
          <p:cNvSpPr txBox="1">
            <a:spLocks noGrp="1"/>
          </p:cNvSpPr>
          <p:nvPr>
            <p:ph type="subTitle" idx="1"/>
          </p:nvPr>
        </p:nvSpPr>
        <p:spPr>
          <a:xfrm>
            <a:off x="908052"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 name="Google Shape;460;p20"/>
          <p:cNvSpPr txBox="1">
            <a:spLocks noGrp="1"/>
          </p:cNvSpPr>
          <p:nvPr>
            <p:ph type="title" idx="2"/>
          </p:nvPr>
        </p:nvSpPr>
        <p:spPr>
          <a:xfrm>
            <a:off x="3561050"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20"/>
          <p:cNvSpPr txBox="1">
            <a:spLocks noGrp="1"/>
          </p:cNvSpPr>
          <p:nvPr>
            <p:ph type="subTitle" idx="3"/>
          </p:nvPr>
        </p:nvSpPr>
        <p:spPr>
          <a:xfrm>
            <a:off x="3561050"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20"/>
          <p:cNvSpPr txBox="1">
            <a:spLocks noGrp="1"/>
          </p:cNvSpPr>
          <p:nvPr>
            <p:ph type="title" idx="4"/>
          </p:nvPr>
        </p:nvSpPr>
        <p:spPr>
          <a:xfrm>
            <a:off x="908052"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3" name="Google Shape;463;p20"/>
          <p:cNvSpPr txBox="1">
            <a:spLocks noGrp="1"/>
          </p:cNvSpPr>
          <p:nvPr>
            <p:ph type="subTitle" idx="5"/>
          </p:nvPr>
        </p:nvSpPr>
        <p:spPr>
          <a:xfrm>
            <a:off x="908052"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4" name="Google Shape;464;p20"/>
          <p:cNvSpPr txBox="1">
            <a:spLocks noGrp="1"/>
          </p:cNvSpPr>
          <p:nvPr>
            <p:ph type="title" idx="6"/>
          </p:nvPr>
        </p:nvSpPr>
        <p:spPr>
          <a:xfrm>
            <a:off x="3561050"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5" name="Google Shape;465;p20"/>
          <p:cNvSpPr txBox="1">
            <a:spLocks noGrp="1"/>
          </p:cNvSpPr>
          <p:nvPr>
            <p:ph type="subTitle" idx="7"/>
          </p:nvPr>
        </p:nvSpPr>
        <p:spPr>
          <a:xfrm>
            <a:off x="3561050"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20"/>
          <p:cNvSpPr txBox="1">
            <a:spLocks noGrp="1"/>
          </p:cNvSpPr>
          <p:nvPr>
            <p:ph type="title" idx="8"/>
          </p:nvPr>
        </p:nvSpPr>
        <p:spPr>
          <a:xfrm>
            <a:off x="6132948" y="1952275"/>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20"/>
          <p:cNvSpPr txBox="1">
            <a:spLocks noGrp="1"/>
          </p:cNvSpPr>
          <p:nvPr>
            <p:ph type="subTitle" idx="9"/>
          </p:nvPr>
        </p:nvSpPr>
        <p:spPr>
          <a:xfrm>
            <a:off x="6132948" y="2345575"/>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20"/>
          <p:cNvSpPr txBox="1">
            <a:spLocks noGrp="1"/>
          </p:cNvSpPr>
          <p:nvPr>
            <p:ph type="title" idx="13"/>
          </p:nvPr>
        </p:nvSpPr>
        <p:spPr>
          <a:xfrm>
            <a:off x="6132948" y="3730400"/>
            <a:ext cx="2103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9" name="Google Shape;469;p20"/>
          <p:cNvSpPr txBox="1">
            <a:spLocks noGrp="1"/>
          </p:cNvSpPr>
          <p:nvPr>
            <p:ph type="subTitle" idx="14"/>
          </p:nvPr>
        </p:nvSpPr>
        <p:spPr>
          <a:xfrm>
            <a:off x="6132948" y="4123700"/>
            <a:ext cx="2103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2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71"/>
        <p:cNvGrpSpPr/>
        <p:nvPr/>
      </p:nvGrpSpPr>
      <p:grpSpPr>
        <a:xfrm>
          <a:off x="0" y="0"/>
          <a:ext cx="0" cy="0"/>
          <a:chOff x="0" y="0"/>
          <a:chExt cx="0" cy="0"/>
        </a:xfrm>
      </p:grpSpPr>
      <p:sp>
        <p:nvSpPr>
          <p:cNvPr id="472" name="Google Shape;472;p21"/>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2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74" name="Google Shape;474;p21"/>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txBox="1">
            <a:spLocks noGrp="1"/>
          </p:cNvSpPr>
          <p:nvPr>
            <p:ph type="subTitle" idx="1"/>
          </p:nvPr>
        </p:nvSpPr>
        <p:spPr>
          <a:xfrm>
            <a:off x="815400" y="1987800"/>
            <a:ext cx="2763600" cy="116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500">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21"/>
          <p:cNvSpPr txBox="1">
            <a:spLocks noGrp="1"/>
          </p:cNvSpPr>
          <p:nvPr>
            <p:ph type="title" hasCustomPrompt="1"/>
          </p:nvPr>
        </p:nvSpPr>
        <p:spPr>
          <a:xfrm>
            <a:off x="4247600" y="1552420"/>
            <a:ext cx="2120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7" name="Google Shape;477;p21"/>
          <p:cNvSpPr txBox="1">
            <a:spLocks noGrp="1"/>
          </p:cNvSpPr>
          <p:nvPr>
            <p:ph type="subTitle" idx="2"/>
          </p:nvPr>
        </p:nvSpPr>
        <p:spPr>
          <a:xfrm>
            <a:off x="6397568" y="1552370"/>
            <a:ext cx="20313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21"/>
          <p:cNvSpPr txBox="1">
            <a:spLocks noGrp="1"/>
          </p:cNvSpPr>
          <p:nvPr>
            <p:ph type="title" idx="3" hasCustomPrompt="1"/>
          </p:nvPr>
        </p:nvSpPr>
        <p:spPr>
          <a:xfrm>
            <a:off x="4247879" y="3634399"/>
            <a:ext cx="21201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9" name="Google Shape;479;p21"/>
          <p:cNvSpPr txBox="1">
            <a:spLocks noGrp="1"/>
          </p:cNvSpPr>
          <p:nvPr>
            <p:ph type="subTitle" idx="4"/>
          </p:nvPr>
        </p:nvSpPr>
        <p:spPr>
          <a:xfrm>
            <a:off x="6397000" y="3634398"/>
            <a:ext cx="2032500" cy="8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1"/>
          <p:cNvSpPr txBox="1">
            <a:spLocks noGrp="1"/>
          </p:cNvSpPr>
          <p:nvPr>
            <p:ph type="title" idx="5"/>
          </p:nvPr>
        </p:nvSpPr>
        <p:spPr>
          <a:xfrm rot="-5400000">
            <a:off x="2960738" y="3313849"/>
            <a:ext cx="177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1" name="Google Shape;481;p21"/>
          <p:cNvSpPr txBox="1">
            <a:spLocks noGrp="1"/>
          </p:cNvSpPr>
          <p:nvPr>
            <p:ph type="title" idx="6"/>
          </p:nvPr>
        </p:nvSpPr>
        <p:spPr>
          <a:xfrm rot="-5400000">
            <a:off x="2958788" y="1265655"/>
            <a:ext cx="1773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503"/>
        <p:cNvGrpSpPr/>
        <p:nvPr/>
      </p:nvGrpSpPr>
      <p:grpSpPr>
        <a:xfrm>
          <a:off x="0" y="0"/>
          <a:ext cx="0" cy="0"/>
          <a:chOff x="0" y="0"/>
          <a:chExt cx="0" cy="0"/>
        </a:xfrm>
      </p:grpSpPr>
      <p:sp>
        <p:nvSpPr>
          <p:cNvPr id="504" name="Google Shape;504;p2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2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06" name="Google Shape;506;p2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txBox="1">
            <a:spLocks noGrp="1"/>
          </p:cNvSpPr>
          <p:nvPr>
            <p:ph type="title"/>
          </p:nvPr>
        </p:nvSpPr>
        <p:spPr>
          <a:xfrm>
            <a:off x="720000" y="535000"/>
            <a:ext cx="3099900" cy="1935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8">
    <p:spTree>
      <p:nvGrpSpPr>
        <p:cNvPr id="1" name="Shape 513"/>
        <p:cNvGrpSpPr/>
        <p:nvPr/>
      </p:nvGrpSpPr>
      <p:grpSpPr>
        <a:xfrm>
          <a:off x="0" y="0"/>
          <a:ext cx="0" cy="0"/>
          <a:chOff x="0" y="0"/>
          <a:chExt cx="0" cy="0"/>
        </a:xfrm>
      </p:grpSpPr>
      <p:sp>
        <p:nvSpPr>
          <p:cNvPr id="514" name="Google Shape;514;p2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5" name="Google Shape;515;p2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6" name="Google Shape;516;p2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7"/>
          <p:cNvGrpSpPr/>
          <p:nvPr/>
        </p:nvGrpSpPr>
        <p:grpSpPr>
          <a:xfrm rot="-2026184">
            <a:off x="1169205" y="1329301"/>
            <a:ext cx="2027302" cy="2484906"/>
            <a:chOff x="-626925" y="3029338"/>
            <a:chExt cx="546450" cy="669825"/>
          </a:xfrm>
        </p:grpSpPr>
        <p:sp>
          <p:nvSpPr>
            <p:cNvPr id="518" name="Google Shape;518;p27"/>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7"/>
          <p:cNvSpPr txBox="1">
            <a:spLocks noGrp="1"/>
          </p:cNvSpPr>
          <p:nvPr>
            <p:ph type="title"/>
          </p:nvPr>
        </p:nvSpPr>
        <p:spPr>
          <a:xfrm>
            <a:off x="715100" y="1651500"/>
            <a:ext cx="2935500" cy="1840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txBox="1">
            <a:spLocks noGrp="1"/>
          </p:cNvSpPr>
          <p:nvPr>
            <p:ph type="subTitle" idx="1"/>
          </p:nvPr>
        </p:nvSpPr>
        <p:spPr>
          <a:xfrm>
            <a:off x="2520000" y="1341100"/>
            <a:ext cx="41040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5" name="Google Shape;575;p28"/>
          <p:cNvSpPr txBox="1">
            <a:spLocks noGrp="1"/>
          </p:cNvSpPr>
          <p:nvPr>
            <p:ph type="subTitle" idx="2"/>
          </p:nvPr>
        </p:nvSpPr>
        <p:spPr>
          <a:xfrm>
            <a:off x="2519100" y="3420275"/>
            <a:ext cx="4105800" cy="77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6" name="Google Shape;576;p28"/>
          <p:cNvSpPr txBox="1">
            <a:spLocks noGrp="1"/>
          </p:cNvSpPr>
          <p:nvPr>
            <p:ph type="title"/>
          </p:nvPr>
        </p:nvSpPr>
        <p:spPr>
          <a:xfrm>
            <a:off x="2458473" y="698496"/>
            <a:ext cx="4104000" cy="414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7" name="Google Shape;577;p28"/>
          <p:cNvSpPr txBox="1">
            <a:spLocks noGrp="1"/>
          </p:cNvSpPr>
          <p:nvPr>
            <p:ph type="title" idx="3"/>
          </p:nvPr>
        </p:nvSpPr>
        <p:spPr>
          <a:xfrm>
            <a:off x="2519100" y="2777671"/>
            <a:ext cx="4105800" cy="41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578"/>
        <p:cNvGrpSpPr/>
        <p:nvPr/>
      </p:nvGrpSpPr>
      <p:grpSpPr>
        <a:xfrm>
          <a:off x="0" y="0"/>
          <a:ext cx="0" cy="0"/>
          <a:chOff x="0" y="0"/>
          <a:chExt cx="0" cy="0"/>
        </a:xfrm>
      </p:grpSpPr>
      <p:sp>
        <p:nvSpPr>
          <p:cNvPr id="579" name="Google Shape;579;p2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2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1" name="Google Shape;581;p2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txBox="1">
            <a:spLocks noGrp="1"/>
          </p:cNvSpPr>
          <p:nvPr>
            <p:ph type="subTitle" idx="1"/>
          </p:nvPr>
        </p:nvSpPr>
        <p:spPr>
          <a:xfrm>
            <a:off x="720000" y="1212525"/>
            <a:ext cx="7704000" cy="4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29"/>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84"/>
        <p:cNvGrpSpPr/>
        <p:nvPr/>
      </p:nvGrpSpPr>
      <p:grpSpPr>
        <a:xfrm>
          <a:off x="0" y="0"/>
          <a:ext cx="0" cy="0"/>
          <a:chOff x="0" y="0"/>
          <a:chExt cx="0" cy="0"/>
        </a:xfrm>
      </p:grpSpPr>
      <p:sp>
        <p:nvSpPr>
          <p:cNvPr id="585" name="Google Shape;585;p30"/>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3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7" name="Google Shape;587;p3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30"/>
          <p:cNvGrpSpPr/>
          <p:nvPr/>
        </p:nvGrpSpPr>
        <p:grpSpPr>
          <a:xfrm rot="-3035102">
            <a:off x="1707944" y="1210115"/>
            <a:ext cx="1829899" cy="2242960"/>
            <a:chOff x="-626925" y="3029338"/>
            <a:chExt cx="546450" cy="669825"/>
          </a:xfrm>
        </p:grpSpPr>
        <p:sp>
          <p:nvSpPr>
            <p:cNvPr id="589" name="Google Shape;589;p3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0"/>
          <p:cNvSpPr txBox="1">
            <a:spLocks noGrp="1"/>
          </p:cNvSpPr>
          <p:nvPr>
            <p:ph type="ctrTitle"/>
          </p:nvPr>
        </p:nvSpPr>
        <p:spPr>
          <a:xfrm>
            <a:off x="2430000" y="6132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1" name="Google Shape;641;p30"/>
          <p:cNvSpPr txBox="1">
            <a:spLocks noGrp="1"/>
          </p:cNvSpPr>
          <p:nvPr>
            <p:ph type="subTitle" idx="1"/>
          </p:nvPr>
        </p:nvSpPr>
        <p:spPr>
          <a:xfrm>
            <a:off x="2663488" y="1763775"/>
            <a:ext cx="3984900" cy="12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2" name="Google Shape;642;p30"/>
          <p:cNvSpPr txBox="1"/>
          <p:nvPr/>
        </p:nvSpPr>
        <p:spPr>
          <a:xfrm>
            <a:off x="2203800" y="4213050"/>
            <a:ext cx="4736400" cy="5232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100">
                <a:solidFill>
                  <a:srgbClr val="434343"/>
                </a:solidFill>
                <a:latin typeface="Literata"/>
                <a:ea typeface="Literata"/>
                <a:cs typeface="Literata"/>
                <a:sym typeface="Literata"/>
              </a:rPr>
              <a:t>CREDITS: This presentation template was created by </a:t>
            </a:r>
            <a:r>
              <a:rPr lang="en" sz="1100" b="1">
                <a:solidFill>
                  <a:srgbClr val="434343"/>
                </a:solidFill>
                <a:uFill>
                  <a:noFill/>
                </a:uFill>
                <a:latin typeface="Literata"/>
                <a:ea typeface="Literata"/>
                <a:cs typeface="Literata"/>
                <a:sym typeface="Literata"/>
                <a:hlinkClick r:id="rId3">
                  <a:extLst>
                    <a:ext uri="{A12FA001-AC4F-418D-AE19-62706E023703}">
                      <ahyp:hlinkClr xmlns:ahyp="http://schemas.microsoft.com/office/drawing/2018/hyperlinkcolor" val="tx"/>
                    </a:ext>
                  </a:extLst>
                </a:hlinkClick>
              </a:rPr>
              <a:t>Slidesgo</a:t>
            </a:r>
            <a:r>
              <a:rPr lang="en" sz="1100">
                <a:solidFill>
                  <a:srgbClr val="434343"/>
                </a:solidFill>
                <a:latin typeface="Literata"/>
                <a:ea typeface="Literata"/>
                <a:cs typeface="Literata"/>
                <a:sym typeface="Literata"/>
              </a:rPr>
              <a:t>, including icons by </a:t>
            </a:r>
            <a:r>
              <a:rPr lang="en" sz="1100" b="1">
                <a:solidFill>
                  <a:srgbClr val="434343"/>
                </a:solidFill>
                <a:uFill>
                  <a:noFill/>
                </a:uFill>
                <a:latin typeface="Literata"/>
                <a:ea typeface="Literata"/>
                <a:cs typeface="Literata"/>
                <a:sym typeface="Literata"/>
                <a:hlinkClick r:id="rId4">
                  <a:extLst>
                    <a:ext uri="{A12FA001-AC4F-418D-AE19-62706E023703}">
                      <ahyp:hlinkClr xmlns:ahyp="http://schemas.microsoft.com/office/drawing/2018/hyperlinkcolor" val="tx"/>
                    </a:ext>
                  </a:extLst>
                </a:hlinkClick>
              </a:rPr>
              <a:t>Flaticon</a:t>
            </a:r>
            <a:r>
              <a:rPr lang="en" sz="1100">
                <a:solidFill>
                  <a:srgbClr val="434343"/>
                </a:solidFill>
                <a:latin typeface="Literata"/>
                <a:ea typeface="Literata"/>
                <a:cs typeface="Literata"/>
                <a:sym typeface="Literata"/>
              </a:rPr>
              <a:t> and infographics &amp; images by </a:t>
            </a:r>
            <a:r>
              <a:rPr lang="en" sz="1100" b="1">
                <a:solidFill>
                  <a:srgbClr val="434343"/>
                </a:solidFill>
                <a:uFill>
                  <a:noFill/>
                </a:uFill>
                <a:latin typeface="Literata"/>
                <a:ea typeface="Literata"/>
                <a:cs typeface="Literata"/>
                <a:sym typeface="Literata"/>
                <a:hlinkClick r:id="rId5">
                  <a:extLst>
                    <a:ext uri="{A12FA001-AC4F-418D-AE19-62706E023703}">
                      <ahyp:hlinkClr xmlns:ahyp="http://schemas.microsoft.com/office/drawing/2018/hyperlinkcolor" val="tx"/>
                    </a:ext>
                  </a:extLst>
                </a:hlinkClick>
              </a:rPr>
              <a:t>Freepik</a:t>
            </a:r>
            <a:endParaRPr sz="1500" b="1">
              <a:latin typeface="Literata"/>
              <a:ea typeface="Literata"/>
              <a:cs typeface="Literata"/>
              <a:sym typeface="Liter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76" name="Google Shape;76;p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031350"/>
            <a:ext cx="7704000" cy="357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4">
    <p:bg>
      <p:bgPr>
        <a:solidFill>
          <a:schemeClr val="lt2"/>
        </a:solidFill>
        <a:effectLst/>
      </p:bgPr>
    </p:bg>
    <p:spTree>
      <p:nvGrpSpPr>
        <p:cNvPr id="1" name="Shape 647"/>
        <p:cNvGrpSpPr/>
        <p:nvPr/>
      </p:nvGrpSpPr>
      <p:grpSpPr>
        <a:xfrm>
          <a:off x="0" y="0"/>
          <a:ext cx="0" cy="0"/>
          <a:chOff x="0" y="0"/>
          <a:chExt cx="0" cy="0"/>
        </a:xfrm>
      </p:grpSpPr>
      <p:sp>
        <p:nvSpPr>
          <p:cNvPr id="648" name="Google Shape;648;p32"/>
          <p:cNvSpPr/>
          <p:nvPr/>
        </p:nvSpPr>
        <p:spPr>
          <a:xfrm>
            <a:off x="228150" y="128379"/>
            <a:ext cx="8687700" cy="488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32"/>
          <p:cNvPicPr preferRelativeResize="0"/>
          <p:nvPr/>
        </p:nvPicPr>
        <p:blipFill>
          <a:blip r:embed="rId2">
            <a:alphaModFix/>
          </a:blip>
          <a:stretch>
            <a:fillRect/>
          </a:stretch>
        </p:blipFill>
        <p:spPr>
          <a:xfrm>
            <a:off x="0" y="-25412"/>
            <a:ext cx="9144003" cy="5194325"/>
          </a:xfrm>
          <a:prstGeom prst="rect">
            <a:avLst/>
          </a:prstGeom>
          <a:noFill/>
          <a:ln>
            <a:noFill/>
          </a:ln>
        </p:spPr>
      </p:pic>
      <p:sp>
        <p:nvSpPr>
          <p:cNvPr id="650" name="Google Shape;650;p3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82" name="Google Shape;82;p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rot="-3035158">
            <a:off x="1170405" y="1890000"/>
            <a:ext cx="2313884" cy="2836303"/>
            <a:chOff x="-626925" y="3029338"/>
            <a:chExt cx="546450" cy="669825"/>
          </a:xfrm>
        </p:grpSpPr>
        <p:sp>
          <p:nvSpPr>
            <p:cNvPr id="84" name="Google Shape;84;p5"/>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5"/>
          <p:cNvSpPr txBox="1">
            <a:spLocks noGrp="1"/>
          </p:cNvSpPr>
          <p:nvPr>
            <p:ph type="subTitle" idx="1"/>
          </p:nvPr>
        </p:nvSpPr>
        <p:spPr>
          <a:xfrm>
            <a:off x="2608888" y="1743703"/>
            <a:ext cx="1554600" cy="38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6" name="Google Shape;136;p5"/>
          <p:cNvSpPr txBox="1">
            <a:spLocks noGrp="1"/>
          </p:cNvSpPr>
          <p:nvPr>
            <p:ph type="subTitle" idx="2"/>
          </p:nvPr>
        </p:nvSpPr>
        <p:spPr>
          <a:xfrm>
            <a:off x="5986113" y="1743703"/>
            <a:ext cx="15546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5"/>
          <p:cNvSpPr txBox="1">
            <a:spLocks noGrp="1"/>
          </p:cNvSpPr>
          <p:nvPr>
            <p:ph type="subTitle" idx="3"/>
          </p:nvPr>
        </p:nvSpPr>
        <p:spPr>
          <a:xfrm>
            <a:off x="1603288" y="2513353"/>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5"/>
          <p:cNvSpPr txBox="1">
            <a:spLocks noGrp="1"/>
          </p:cNvSpPr>
          <p:nvPr>
            <p:ph type="subTitle" idx="4"/>
          </p:nvPr>
        </p:nvSpPr>
        <p:spPr>
          <a:xfrm>
            <a:off x="4980513" y="2513362"/>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
        <p:cNvGrpSpPr/>
        <p:nvPr/>
      </p:nvGrpSpPr>
      <p:grpSpPr>
        <a:xfrm>
          <a:off x="0" y="0"/>
          <a:ext cx="0" cy="0"/>
          <a:chOff x="0" y="0"/>
          <a:chExt cx="0" cy="0"/>
        </a:xfrm>
      </p:grpSpPr>
      <p:sp>
        <p:nvSpPr>
          <p:cNvPr id="145" name="Google Shape;145;p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7" name="Google Shape;147;p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txBox="1">
            <a:spLocks noGrp="1"/>
          </p:cNvSpPr>
          <p:nvPr>
            <p:ph type="title"/>
          </p:nvPr>
        </p:nvSpPr>
        <p:spPr>
          <a:xfrm>
            <a:off x="1094100" y="1895475"/>
            <a:ext cx="3185400" cy="110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7"/>
          <p:cNvSpPr txBox="1">
            <a:spLocks noGrp="1"/>
          </p:cNvSpPr>
          <p:nvPr>
            <p:ph type="body" idx="1"/>
          </p:nvPr>
        </p:nvSpPr>
        <p:spPr>
          <a:xfrm>
            <a:off x="4770600" y="1075750"/>
            <a:ext cx="3279300" cy="291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0"/>
        <p:cNvGrpSpPr/>
        <p:nvPr/>
      </p:nvGrpSpPr>
      <p:grpSpPr>
        <a:xfrm>
          <a:off x="0" y="0"/>
          <a:ext cx="0" cy="0"/>
          <a:chOff x="0" y="0"/>
          <a:chExt cx="0" cy="0"/>
        </a:xfrm>
      </p:grpSpPr>
      <p:sp>
        <p:nvSpPr>
          <p:cNvPr id="151" name="Google Shape;151;p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53" name="Google Shape;153;p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8"/>
          <p:cNvGrpSpPr/>
          <p:nvPr/>
        </p:nvGrpSpPr>
        <p:grpSpPr>
          <a:xfrm rot="-3035175">
            <a:off x="2920728" y="650339"/>
            <a:ext cx="3302545" cy="4048178"/>
            <a:chOff x="-626925" y="3029338"/>
            <a:chExt cx="546450" cy="669825"/>
          </a:xfrm>
        </p:grpSpPr>
        <p:sp>
          <p:nvSpPr>
            <p:cNvPr id="155" name="Google Shape;155;p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8"/>
          <p:cNvSpPr txBox="1">
            <a:spLocks noGrp="1"/>
          </p:cNvSpPr>
          <p:nvPr>
            <p:ph type="title"/>
          </p:nvPr>
        </p:nvSpPr>
        <p:spPr>
          <a:xfrm>
            <a:off x="1388100" y="1951247"/>
            <a:ext cx="6367800" cy="21750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10" name="Google Shape;210;p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txBox="1">
            <a:spLocks noGrp="1"/>
          </p:cNvSpPr>
          <p:nvPr>
            <p:ph type="title"/>
          </p:nvPr>
        </p:nvSpPr>
        <p:spPr>
          <a:xfrm>
            <a:off x="4322050" y="1433675"/>
            <a:ext cx="3724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2" name="Google Shape;212;p9"/>
          <p:cNvSpPr txBox="1">
            <a:spLocks noGrp="1"/>
          </p:cNvSpPr>
          <p:nvPr>
            <p:ph type="subTitle" idx="1"/>
          </p:nvPr>
        </p:nvSpPr>
        <p:spPr>
          <a:xfrm>
            <a:off x="4322050" y="1918175"/>
            <a:ext cx="3724500" cy="162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3"/>
        <p:cNvGrpSpPr/>
        <p:nvPr/>
      </p:nvGrpSpPr>
      <p:grpSpPr>
        <a:xfrm>
          <a:off x="0" y="0"/>
          <a:ext cx="0" cy="0"/>
          <a:chOff x="0" y="0"/>
          <a:chExt cx="0" cy="0"/>
        </a:xfrm>
      </p:grpSpPr>
      <p:sp>
        <p:nvSpPr>
          <p:cNvPr id="214" name="Google Shape;214;p10"/>
          <p:cNvSpPr/>
          <p:nvPr/>
        </p:nvSpPr>
        <p:spPr>
          <a:xfrm>
            <a:off x="26850" y="44250"/>
            <a:ext cx="9090300" cy="5055000"/>
          </a:xfrm>
          <a:prstGeom prst="rect">
            <a:avLst/>
          </a:prstGeom>
          <a:noFill/>
          <a:ln w="2286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10"/>
          <p:cNvPicPr preferRelativeResize="0"/>
          <p:nvPr/>
        </p:nvPicPr>
        <p:blipFill>
          <a:blip r:embed="rId2">
            <a:alphaModFix/>
          </a:blip>
          <a:stretch>
            <a:fillRect/>
          </a:stretch>
        </p:blipFill>
        <p:spPr>
          <a:xfrm>
            <a:off x="106800" y="-12750"/>
            <a:ext cx="9054469" cy="5143501"/>
          </a:xfrm>
          <a:prstGeom prst="rect">
            <a:avLst/>
          </a:prstGeom>
          <a:noFill/>
          <a:ln>
            <a:noFill/>
          </a:ln>
        </p:spPr>
      </p:pic>
      <p:sp>
        <p:nvSpPr>
          <p:cNvPr id="216" name="Google Shape;216;p10"/>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txBox="1">
            <a:spLocks noGrp="1"/>
          </p:cNvSpPr>
          <p:nvPr>
            <p:ph type="title"/>
          </p:nvPr>
        </p:nvSpPr>
        <p:spPr>
          <a:xfrm>
            <a:off x="894625" y="3816975"/>
            <a:ext cx="5259900" cy="42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6169442" y="3631165"/>
            <a:ext cx="2214358" cy="1051139"/>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662" name="Google Shape;662;p36"/>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p>
            <a:pPr>
              <a:lnSpc>
                <a:spcPct val="90000"/>
              </a:lnSpc>
            </a:pPr>
            <a:r>
              <a:rPr lang="en" sz="4800"/>
              <a:t>Toronto</a:t>
            </a:r>
            <a:br>
              <a:rPr lang="en" sz="4800"/>
            </a:br>
            <a:r>
              <a:rPr lang="en" sz="4800"/>
              <a:t>Major </a:t>
            </a:r>
            <a:br>
              <a:rPr lang="en" sz="4800"/>
            </a:br>
            <a:r>
              <a:rPr lang="en" sz="4800"/>
              <a:t>Crime Insights</a:t>
            </a:r>
          </a:p>
        </p:txBody>
      </p:sp>
      <p:sp>
        <p:nvSpPr>
          <p:cNvPr id="663" name="Google Shape;663;p36"/>
          <p:cNvSpPr txBox="1">
            <a:spLocks noGrp="1"/>
          </p:cNvSpPr>
          <p:nvPr>
            <p:ph type="subTitle" idx="1"/>
          </p:nvPr>
        </p:nvSpPr>
        <p:spPr>
          <a:xfrm>
            <a:off x="6325889" y="3707865"/>
            <a:ext cx="1906138" cy="807272"/>
          </a:xfrm>
          <a:prstGeom prst="rect">
            <a:avLst/>
          </a:prstGeom>
        </p:spPr>
        <p:txBody>
          <a:bodyPr spcFirstLastPara="1" wrap="square" lIns="91425" tIns="91425" rIns="91425" bIns="91425" anchor="ctr" anchorCtr="0">
            <a:noAutofit/>
          </a:bodyPr>
          <a:lstStyle/>
          <a:p>
            <a:pPr marL="0" indent="0"/>
            <a:r>
              <a:rPr lang="en" sz="1300"/>
              <a:t>Tina Faraji </a:t>
            </a:r>
          </a:p>
          <a:p>
            <a:pPr marL="0" indent="0"/>
            <a:r>
              <a:rPr lang="en" sz="1300"/>
              <a:t>Vanshika Sapra</a:t>
            </a:r>
          </a:p>
          <a:p>
            <a:pPr marL="0" indent="0"/>
            <a:r>
              <a:rPr lang="en" sz="1300"/>
              <a:t>Zoë Levings</a:t>
            </a:r>
          </a:p>
          <a:p>
            <a:pPr marL="0" indent="0"/>
            <a:r>
              <a:rPr lang="en" sz="1300"/>
              <a:t>Yu-Chieh Lin</a:t>
            </a:r>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6"/>
          <p:cNvGrpSpPr/>
          <p:nvPr/>
        </p:nvGrpSpPr>
        <p:grpSpPr>
          <a:xfrm>
            <a:off x="758100" y="1201392"/>
            <a:ext cx="2030682" cy="2740719"/>
            <a:chOff x="1026866" y="1449517"/>
            <a:chExt cx="2030682" cy="2740719"/>
          </a:xfrm>
        </p:grpSpPr>
        <p:grpSp>
          <p:nvGrpSpPr>
            <p:cNvPr id="667" name="Google Shape;667;p36"/>
            <p:cNvGrpSpPr/>
            <p:nvPr/>
          </p:nvGrpSpPr>
          <p:grpSpPr>
            <a:xfrm>
              <a:off x="1419335" y="1592450"/>
              <a:ext cx="1569525" cy="895453"/>
              <a:chOff x="947729" y="1544656"/>
              <a:chExt cx="1640390" cy="961715"/>
            </a:xfrm>
          </p:grpSpPr>
          <p:sp>
            <p:nvSpPr>
              <p:cNvPr id="668" name="Google Shape;668;p36"/>
              <p:cNvSpPr/>
              <p:nvPr/>
            </p:nvSpPr>
            <p:spPr>
              <a:xfrm>
                <a:off x="2298446" y="2025491"/>
                <a:ext cx="19939" cy="32107"/>
              </a:xfrm>
              <a:custGeom>
                <a:avLst/>
                <a:gdLst/>
                <a:ahLst/>
                <a:cxnLst/>
                <a:rect l="l" t="t" r="r" b="b"/>
                <a:pathLst>
                  <a:path w="449" h="723" extrusionOk="0">
                    <a:moveTo>
                      <a:pt x="175" y="1"/>
                    </a:moveTo>
                    <a:lnTo>
                      <a:pt x="1" y="623"/>
                    </a:lnTo>
                    <a:cubicBezTo>
                      <a:pt x="1" y="623"/>
                      <a:pt x="26" y="648"/>
                      <a:pt x="26" y="648"/>
                    </a:cubicBezTo>
                    <a:lnTo>
                      <a:pt x="250" y="722"/>
                    </a:lnTo>
                    <a:cubicBezTo>
                      <a:pt x="275" y="722"/>
                      <a:pt x="275" y="698"/>
                      <a:pt x="275" y="698"/>
                    </a:cubicBezTo>
                    <a:lnTo>
                      <a:pt x="449" y="75"/>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320560" y="2032108"/>
                <a:ext cx="21049" cy="31840"/>
              </a:xfrm>
              <a:custGeom>
                <a:avLst/>
                <a:gdLst/>
                <a:ahLst/>
                <a:cxnLst/>
                <a:rect l="l" t="t" r="r" b="b"/>
                <a:pathLst>
                  <a:path w="474" h="717" extrusionOk="0">
                    <a:moveTo>
                      <a:pt x="175" y="1"/>
                    </a:moveTo>
                    <a:cubicBezTo>
                      <a:pt x="175" y="26"/>
                      <a:pt x="175" y="26"/>
                      <a:pt x="175" y="26"/>
                    </a:cubicBezTo>
                    <a:lnTo>
                      <a:pt x="1" y="623"/>
                    </a:lnTo>
                    <a:lnTo>
                      <a:pt x="225" y="698"/>
                    </a:lnTo>
                    <a:cubicBezTo>
                      <a:pt x="237" y="710"/>
                      <a:pt x="243" y="717"/>
                      <a:pt x="250" y="717"/>
                    </a:cubicBezTo>
                    <a:cubicBezTo>
                      <a:pt x="256" y="717"/>
                      <a:pt x="262" y="710"/>
                      <a:pt x="274" y="698"/>
                    </a:cubicBezTo>
                    <a:lnTo>
                      <a:pt x="474" y="125"/>
                    </a:lnTo>
                    <a:lnTo>
                      <a:pt x="474" y="100"/>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719250" y="2057553"/>
                <a:ext cx="24380" cy="42054"/>
              </a:xfrm>
              <a:custGeom>
                <a:avLst/>
                <a:gdLst/>
                <a:ahLst/>
                <a:cxnLst/>
                <a:rect l="l" t="t" r="r" b="b"/>
                <a:pathLst>
                  <a:path w="549" h="947" extrusionOk="0">
                    <a:moveTo>
                      <a:pt x="300" y="0"/>
                    </a:moveTo>
                    <a:cubicBezTo>
                      <a:pt x="300" y="25"/>
                      <a:pt x="275" y="25"/>
                      <a:pt x="275" y="25"/>
                    </a:cubicBezTo>
                    <a:lnTo>
                      <a:pt x="26" y="100"/>
                    </a:lnTo>
                    <a:lnTo>
                      <a:pt x="1" y="100"/>
                    </a:lnTo>
                    <a:cubicBezTo>
                      <a:pt x="1" y="100"/>
                      <a:pt x="1" y="100"/>
                      <a:pt x="1" y="125"/>
                    </a:cubicBezTo>
                    <a:lnTo>
                      <a:pt x="250" y="946"/>
                    </a:lnTo>
                    <a:lnTo>
                      <a:pt x="275" y="946"/>
                    </a:lnTo>
                    <a:lnTo>
                      <a:pt x="524" y="872"/>
                    </a:lnTo>
                    <a:cubicBezTo>
                      <a:pt x="548" y="872"/>
                      <a:pt x="548" y="872"/>
                      <a:pt x="548" y="847"/>
                    </a:cubicBezTo>
                    <a:lnTo>
                      <a:pt x="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696070" y="2065280"/>
                <a:ext cx="25445" cy="42054"/>
              </a:xfrm>
              <a:custGeom>
                <a:avLst/>
                <a:gdLst/>
                <a:ahLst/>
                <a:cxnLst/>
                <a:rect l="l" t="t" r="r" b="b"/>
                <a:pathLst>
                  <a:path w="573" h="947" extrusionOk="0">
                    <a:moveTo>
                      <a:pt x="274" y="1"/>
                    </a:moveTo>
                    <a:lnTo>
                      <a:pt x="25" y="75"/>
                    </a:lnTo>
                    <a:cubicBezTo>
                      <a:pt x="0" y="75"/>
                      <a:pt x="0" y="100"/>
                      <a:pt x="0" y="100"/>
                    </a:cubicBezTo>
                    <a:lnTo>
                      <a:pt x="274" y="946"/>
                    </a:lnTo>
                    <a:lnTo>
                      <a:pt x="299" y="946"/>
                    </a:lnTo>
                    <a:lnTo>
                      <a:pt x="548" y="872"/>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651841" y="2078557"/>
                <a:ext cx="25490" cy="43164"/>
              </a:xfrm>
              <a:custGeom>
                <a:avLst/>
                <a:gdLst/>
                <a:ahLst/>
                <a:cxnLst/>
                <a:rect l="l" t="t" r="r" b="b"/>
                <a:pathLst>
                  <a:path w="574" h="972" extrusionOk="0">
                    <a:moveTo>
                      <a:pt x="274" y="0"/>
                    </a:moveTo>
                    <a:cubicBezTo>
                      <a:pt x="274" y="0"/>
                      <a:pt x="274" y="0"/>
                      <a:pt x="274" y="25"/>
                    </a:cubicBezTo>
                    <a:lnTo>
                      <a:pt x="25" y="100"/>
                    </a:lnTo>
                    <a:lnTo>
                      <a:pt x="1" y="100"/>
                    </a:lnTo>
                    <a:cubicBezTo>
                      <a:pt x="1" y="100"/>
                      <a:pt x="1" y="125"/>
                      <a:pt x="1" y="125"/>
                    </a:cubicBezTo>
                    <a:lnTo>
                      <a:pt x="299" y="971"/>
                    </a:lnTo>
                    <a:lnTo>
                      <a:pt x="548" y="896"/>
                    </a:lnTo>
                    <a:cubicBezTo>
                      <a:pt x="573" y="872"/>
                      <a:pt x="573" y="872"/>
                      <a:pt x="548" y="872"/>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675065" y="2071896"/>
                <a:ext cx="25445" cy="43164"/>
              </a:xfrm>
              <a:custGeom>
                <a:avLst/>
                <a:gdLst/>
                <a:ahLst/>
                <a:cxnLst/>
                <a:rect l="l" t="t" r="r" b="b"/>
                <a:pathLst>
                  <a:path w="573" h="972" extrusionOk="0">
                    <a:moveTo>
                      <a:pt x="249" y="1"/>
                    </a:moveTo>
                    <a:lnTo>
                      <a:pt x="0" y="76"/>
                    </a:lnTo>
                    <a:cubicBezTo>
                      <a:pt x="0" y="76"/>
                      <a:pt x="0" y="101"/>
                      <a:pt x="0" y="101"/>
                    </a:cubicBezTo>
                    <a:lnTo>
                      <a:pt x="274" y="947"/>
                    </a:lnTo>
                    <a:cubicBezTo>
                      <a:pt x="274" y="947"/>
                      <a:pt x="274" y="972"/>
                      <a:pt x="274" y="972"/>
                    </a:cubicBezTo>
                    <a:lnTo>
                      <a:pt x="299" y="972"/>
                    </a:lnTo>
                    <a:lnTo>
                      <a:pt x="548" y="897"/>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231037" y="2010038"/>
                <a:ext cx="17719" cy="33172"/>
              </a:xfrm>
              <a:custGeom>
                <a:avLst/>
                <a:gdLst/>
                <a:ahLst/>
                <a:cxnLst/>
                <a:rect l="l" t="t" r="r" b="b"/>
                <a:pathLst>
                  <a:path w="399" h="747" extrusionOk="0">
                    <a:moveTo>
                      <a:pt x="100" y="0"/>
                    </a:moveTo>
                    <a:lnTo>
                      <a:pt x="0" y="672"/>
                    </a:lnTo>
                    <a:cubicBezTo>
                      <a:pt x="0" y="672"/>
                      <a:pt x="0" y="697"/>
                      <a:pt x="0" y="697"/>
                    </a:cubicBezTo>
                    <a:lnTo>
                      <a:pt x="25" y="697"/>
                    </a:lnTo>
                    <a:lnTo>
                      <a:pt x="274" y="747"/>
                    </a:lnTo>
                    <a:cubicBezTo>
                      <a:pt x="274" y="747"/>
                      <a:pt x="274" y="722"/>
                      <a:pt x="299" y="722"/>
                    </a:cubicBezTo>
                    <a:lnTo>
                      <a:pt x="399" y="75"/>
                    </a:lnTo>
                    <a:cubicBezTo>
                      <a:pt x="399" y="50"/>
                      <a:pt x="374" y="50"/>
                      <a:pt x="374" y="50"/>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2275266" y="2018875"/>
                <a:ext cx="19939" cy="32107"/>
              </a:xfrm>
              <a:custGeom>
                <a:avLst/>
                <a:gdLst/>
                <a:ahLst/>
                <a:cxnLst/>
                <a:rect l="l" t="t" r="r" b="b"/>
                <a:pathLst>
                  <a:path w="449" h="723" extrusionOk="0">
                    <a:moveTo>
                      <a:pt x="149" y="0"/>
                    </a:moveTo>
                    <a:lnTo>
                      <a:pt x="0" y="647"/>
                    </a:lnTo>
                    <a:cubicBezTo>
                      <a:pt x="0" y="672"/>
                      <a:pt x="0" y="672"/>
                      <a:pt x="25" y="672"/>
                    </a:cubicBezTo>
                    <a:lnTo>
                      <a:pt x="274" y="722"/>
                    </a:lnTo>
                    <a:lnTo>
                      <a:pt x="299" y="722"/>
                    </a:lnTo>
                    <a:lnTo>
                      <a:pt x="448" y="100"/>
                    </a:lnTo>
                    <a:cubicBezTo>
                      <a:pt x="448" y="75"/>
                      <a:pt x="448" y="75"/>
                      <a:pt x="448" y="75"/>
                    </a:cubicBezTo>
                    <a:lnTo>
                      <a:pt x="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2255371" y="2014434"/>
                <a:ext cx="16608" cy="32107"/>
              </a:xfrm>
              <a:custGeom>
                <a:avLst/>
                <a:gdLst/>
                <a:ahLst/>
                <a:cxnLst/>
                <a:rect l="l" t="t" r="r" b="b"/>
                <a:pathLst>
                  <a:path w="374" h="723" extrusionOk="0">
                    <a:moveTo>
                      <a:pt x="100" y="1"/>
                    </a:moveTo>
                    <a:lnTo>
                      <a:pt x="100" y="26"/>
                    </a:lnTo>
                    <a:lnTo>
                      <a:pt x="0" y="673"/>
                    </a:lnTo>
                    <a:cubicBezTo>
                      <a:pt x="0" y="673"/>
                      <a:pt x="0" y="698"/>
                      <a:pt x="0" y="698"/>
                    </a:cubicBezTo>
                    <a:lnTo>
                      <a:pt x="224" y="722"/>
                    </a:lnTo>
                    <a:cubicBezTo>
                      <a:pt x="224" y="722"/>
                      <a:pt x="249" y="722"/>
                      <a:pt x="249" y="698"/>
                    </a:cubicBezTo>
                    <a:lnTo>
                      <a:pt x="373" y="75"/>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2207812" y="2006707"/>
                <a:ext cx="17763" cy="32107"/>
              </a:xfrm>
              <a:custGeom>
                <a:avLst/>
                <a:gdLst/>
                <a:ahLst/>
                <a:cxnLst/>
                <a:rect l="l" t="t" r="r" b="b"/>
                <a:pathLst>
                  <a:path w="400" h="723" extrusionOk="0">
                    <a:moveTo>
                      <a:pt x="75" y="0"/>
                    </a:moveTo>
                    <a:lnTo>
                      <a:pt x="1" y="672"/>
                    </a:lnTo>
                    <a:cubicBezTo>
                      <a:pt x="1" y="672"/>
                      <a:pt x="1" y="697"/>
                      <a:pt x="1" y="697"/>
                    </a:cubicBezTo>
                    <a:lnTo>
                      <a:pt x="26" y="697"/>
                    </a:lnTo>
                    <a:lnTo>
                      <a:pt x="275" y="722"/>
                    </a:lnTo>
                    <a:cubicBezTo>
                      <a:pt x="299" y="722"/>
                      <a:pt x="299" y="697"/>
                      <a:pt x="299" y="697"/>
                    </a:cubicBezTo>
                    <a:lnTo>
                      <a:pt x="399" y="25"/>
                    </a:lnTo>
                    <a:lnTo>
                      <a:pt x="374" y="25"/>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947729" y="1580048"/>
                <a:ext cx="599146" cy="796981"/>
              </a:xfrm>
              <a:custGeom>
                <a:avLst/>
                <a:gdLst/>
                <a:ahLst/>
                <a:cxnLst/>
                <a:rect l="l" t="t" r="r" b="b"/>
                <a:pathLst>
                  <a:path w="13492" h="17947" extrusionOk="0">
                    <a:moveTo>
                      <a:pt x="9335" y="0"/>
                    </a:moveTo>
                    <a:cubicBezTo>
                      <a:pt x="3486" y="5153"/>
                      <a:pt x="947" y="7742"/>
                      <a:pt x="922" y="7766"/>
                    </a:cubicBezTo>
                    <a:cubicBezTo>
                      <a:pt x="897" y="7791"/>
                      <a:pt x="897" y="7791"/>
                      <a:pt x="922" y="7816"/>
                    </a:cubicBezTo>
                    <a:cubicBezTo>
                      <a:pt x="3511" y="5402"/>
                      <a:pt x="5825" y="3585"/>
                      <a:pt x="6746" y="2838"/>
                    </a:cubicBezTo>
                    <a:lnTo>
                      <a:pt x="6746" y="2838"/>
                    </a:lnTo>
                    <a:cubicBezTo>
                      <a:pt x="2266" y="6970"/>
                      <a:pt x="51" y="9708"/>
                      <a:pt x="26" y="9733"/>
                    </a:cubicBezTo>
                    <a:cubicBezTo>
                      <a:pt x="1" y="9758"/>
                      <a:pt x="1" y="9758"/>
                      <a:pt x="26" y="9783"/>
                    </a:cubicBezTo>
                    <a:lnTo>
                      <a:pt x="51" y="9783"/>
                    </a:lnTo>
                    <a:cubicBezTo>
                      <a:pt x="1569" y="8140"/>
                      <a:pt x="3212" y="6597"/>
                      <a:pt x="4929" y="5153"/>
                    </a:cubicBezTo>
                    <a:lnTo>
                      <a:pt x="4929" y="5153"/>
                    </a:lnTo>
                    <a:cubicBezTo>
                      <a:pt x="3759" y="7742"/>
                      <a:pt x="2863" y="10455"/>
                      <a:pt x="2241" y="13218"/>
                    </a:cubicBezTo>
                    <a:cubicBezTo>
                      <a:pt x="2241" y="13218"/>
                      <a:pt x="2241" y="13242"/>
                      <a:pt x="2241" y="13242"/>
                    </a:cubicBezTo>
                    <a:lnTo>
                      <a:pt x="2266" y="13242"/>
                    </a:lnTo>
                    <a:cubicBezTo>
                      <a:pt x="3013" y="12122"/>
                      <a:pt x="3884" y="11077"/>
                      <a:pt x="4904" y="10181"/>
                    </a:cubicBezTo>
                    <a:lnTo>
                      <a:pt x="4904" y="10181"/>
                    </a:lnTo>
                    <a:cubicBezTo>
                      <a:pt x="4456" y="11226"/>
                      <a:pt x="4133" y="12322"/>
                      <a:pt x="3934" y="13442"/>
                    </a:cubicBezTo>
                    <a:cubicBezTo>
                      <a:pt x="2789" y="14811"/>
                      <a:pt x="1768" y="16329"/>
                      <a:pt x="897" y="17897"/>
                    </a:cubicBezTo>
                    <a:cubicBezTo>
                      <a:pt x="872" y="17922"/>
                      <a:pt x="872" y="17922"/>
                      <a:pt x="897" y="17947"/>
                    </a:cubicBezTo>
                    <a:lnTo>
                      <a:pt x="922" y="17947"/>
                    </a:lnTo>
                    <a:cubicBezTo>
                      <a:pt x="2639" y="14686"/>
                      <a:pt x="7170" y="11625"/>
                      <a:pt x="7219" y="11600"/>
                    </a:cubicBezTo>
                    <a:cubicBezTo>
                      <a:pt x="7244" y="11575"/>
                      <a:pt x="7244" y="11550"/>
                      <a:pt x="7219" y="11550"/>
                    </a:cubicBezTo>
                    <a:cubicBezTo>
                      <a:pt x="6771" y="11699"/>
                      <a:pt x="6323" y="11923"/>
                      <a:pt x="5925" y="12197"/>
                    </a:cubicBezTo>
                    <a:lnTo>
                      <a:pt x="5925" y="12197"/>
                    </a:lnTo>
                    <a:cubicBezTo>
                      <a:pt x="9136" y="9857"/>
                      <a:pt x="13442" y="8090"/>
                      <a:pt x="13492" y="8065"/>
                    </a:cubicBezTo>
                    <a:cubicBezTo>
                      <a:pt x="13492" y="8040"/>
                      <a:pt x="13492" y="8040"/>
                      <a:pt x="13492" y="8040"/>
                    </a:cubicBezTo>
                    <a:cubicBezTo>
                      <a:pt x="12621" y="6696"/>
                      <a:pt x="11824" y="5277"/>
                      <a:pt x="11152" y="3834"/>
                    </a:cubicBezTo>
                    <a:lnTo>
                      <a:pt x="11127" y="3834"/>
                    </a:lnTo>
                    <a:cubicBezTo>
                      <a:pt x="11127" y="3834"/>
                      <a:pt x="11127" y="3859"/>
                      <a:pt x="11127" y="3859"/>
                    </a:cubicBezTo>
                    <a:lnTo>
                      <a:pt x="12148" y="6447"/>
                    </a:lnTo>
                    <a:cubicBezTo>
                      <a:pt x="10928" y="4431"/>
                      <a:pt x="9982" y="2266"/>
                      <a:pt x="9360" y="25"/>
                    </a:cubicBezTo>
                    <a:cubicBezTo>
                      <a:pt x="9360" y="0"/>
                      <a:pt x="9335" y="0"/>
                      <a:pt x="9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629726" y="2086284"/>
                <a:ext cx="26600" cy="44274"/>
              </a:xfrm>
              <a:custGeom>
                <a:avLst/>
                <a:gdLst/>
                <a:ahLst/>
                <a:cxnLst/>
                <a:rect l="l" t="t" r="r" b="b"/>
                <a:pathLst>
                  <a:path w="599" h="997" extrusionOk="0">
                    <a:moveTo>
                      <a:pt x="250" y="1"/>
                    </a:moveTo>
                    <a:lnTo>
                      <a:pt x="1" y="100"/>
                    </a:lnTo>
                    <a:lnTo>
                      <a:pt x="299" y="971"/>
                    </a:lnTo>
                    <a:cubicBezTo>
                      <a:pt x="299" y="971"/>
                      <a:pt x="299" y="996"/>
                      <a:pt x="299" y="996"/>
                    </a:cubicBezTo>
                    <a:lnTo>
                      <a:pt x="324" y="996"/>
                    </a:lnTo>
                    <a:lnTo>
                      <a:pt x="573" y="897"/>
                    </a:lnTo>
                    <a:cubicBezTo>
                      <a:pt x="573" y="897"/>
                      <a:pt x="598" y="897"/>
                      <a:pt x="598"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381049" y="1544656"/>
                <a:ext cx="659940" cy="369248"/>
              </a:xfrm>
              <a:custGeom>
                <a:avLst/>
                <a:gdLst/>
                <a:ahLst/>
                <a:cxnLst/>
                <a:rect l="l" t="t" r="r" b="b"/>
                <a:pathLst>
                  <a:path w="14861" h="8315" extrusionOk="0">
                    <a:moveTo>
                      <a:pt x="0" y="1"/>
                    </a:moveTo>
                    <a:cubicBezTo>
                      <a:pt x="0" y="26"/>
                      <a:pt x="0" y="26"/>
                      <a:pt x="0" y="51"/>
                    </a:cubicBezTo>
                    <a:cubicBezTo>
                      <a:pt x="822" y="2316"/>
                      <a:pt x="1842" y="4481"/>
                      <a:pt x="3062" y="6572"/>
                    </a:cubicBezTo>
                    <a:cubicBezTo>
                      <a:pt x="3062" y="6547"/>
                      <a:pt x="3062" y="6547"/>
                      <a:pt x="3062" y="6547"/>
                    </a:cubicBezTo>
                    <a:cubicBezTo>
                      <a:pt x="3062" y="6547"/>
                      <a:pt x="3062" y="6522"/>
                      <a:pt x="3062" y="6522"/>
                    </a:cubicBezTo>
                    <a:lnTo>
                      <a:pt x="2564" y="4954"/>
                    </a:lnTo>
                    <a:cubicBezTo>
                      <a:pt x="2514" y="4805"/>
                      <a:pt x="2415" y="4606"/>
                      <a:pt x="2365" y="4456"/>
                    </a:cubicBezTo>
                    <a:lnTo>
                      <a:pt x="2365" y="4456"/>
                    </a:lnTo>
                    <a:cubicBezTo>
                      <a:pt x="2440" y="4606"/>
                      <a:pt x="2539" y="4830"/>
                      <a:pt x="2713" y="5203"/>
                    </a:cubicBezTo>
                    <a:cubicBezTo>
                      <a:pt x="3734" y="7369"/>
                      <a:pt x="4904" y="8315"/>
                      <a:pt x="4904" y="8315"/>
                    </a:cubicBezTo>
                    <a:cubicBezTo>
                      <a:pt x="10604" y="6771"/>
                      <a:pt x="14387" y="6722"/>
                      <a:pt x="14810" y="6722"/>
                    </a:cubicBezTo>
                    <a:cubicBezTo>
                      <a:pt x="14860" y="6722"/>
                      <a:pt x="14860" y="6672"/>
                      <a:pt x="14810" y="6672"/>
                    </a:cubicBezTo>
                    <a:cubicBezTo>
                      <a:pt x="13815" y="6498"/>
                      <a:pt x="12769" y="6423"/>
                      <a:pt x="11749" y="6423"/>
                    </a:cubicBezTo>
                    <a:cubicBezTo>
                      <a:pt x="12570" y="6273"/>
                      <a:pt x="13417" y="6149"/>
                      <a:pt x="14263" y="6124"/>
                    </a:cubicBezTo>
                    <a:cubicBezTo>
                      <a:pt x="14263" y="6124"/>
                      <a:pt x="14288" y="6099"/>
                      <a:pt x="14288" y="6099"/>
                    </a:cubicBezTo>
                    <a:cubicBezTo>
                      <a:pt x="14288" y="6099"/>
                      <a:pt x="14288" y="6074"/>
                      <a:pt x="14288" y="6074"/>
                    </a:cubicBezTo>
                    <a:cubicBezTo>
                      <a:pt x="12446" y="4979"/>
                      <a:pt x="13591" y="2764"/>
                      <a:pt x="13715" y="2515"/>
                    </a:cubicBezTo>
                    <a:cubicBezTo>
                      <a:pt x="13715" y="2490"/>
                      <a:pt x="13715" y="2490"/>
                      <a:pt x="13715" y="2490"/>
                    </a:cubicBezTo>
                    <a:lnTo>
                      <a:pt x="13690" y="2490"/>
                    </a:lnTo>
                    <a:lnTo>
                      <a:pt x="12968" y="3784"/>
                    </a:lnTo>
                    <a:cubicBezTo>
                      <a:pt x="13018" y="3287"/>
                      <a:pt x="13118" y="2789"/>
                      <a:pt x="13267" y="2316"/>
                    </a:cubicBezTo>
                    <a:cubicBezTo>
                      <a:pt x="13267" y="2316"/>
                      <a:pt x="13267" y="2316"/>
                      <a:pt x="13267" y="2291"/>
                    </a:cubicBezTo>
                    <a:lnTo>
                      <a:pt x="13242" y="2291"/>
                    </a:lnTo>
                    <a:cubicBezTo>
                      <a:pt x="9857" y="2764"/>
                      <a:pt x="6571" y="3710"/>
                      <a:pt x="3460" y="5104"/>
                    </a:cubicBezTo>
                    <a:cubicBezTo>
                      <a:pt x="896" y="1967"/>
                      <a:pt x="25" y="51"/>
                      <a:pt x="25" y="26"/>
                    </a:cubicBezTo>
                    <a:cubicBezTo>
                      <a:pt x="25" y="26"/>
                      <a:pt x="2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554590" y="2162575"/>
                <a:ext cx="813545" cy="183492"/>
              </a:xfrm>
              <a:custGeom>
                <a:avLst/>
                <a:gdLst/>
                <a:ahLst/>
                <a:cxnLst/>
                <a:rect l="l" t="t" r="r" b="b"/>
                <a:pathLst>
                  <a:path w="18320" h="4132" extrusionOk="0">
                    <a:moveTo>
                      <a:pt x="10703" y="0"/>
                    </a:moveTo>
                    <a:cubicBezTo>
                      <a:pt x="6422" y="871"/>
                      <a:pt x="4505" y="2190"/>
                      <a:pt x="3808" y="2813"/>
                    </a:cubicBezTo>
                    <a:cubicBezTo>
                      <a:pt x="4057" y="2514"/>
                      <a:pt x="4331" y="2265"/>
                      <a:pt x="4630" y="2016"/>
                    </a:cubicBezTo>
                    <a:cubicBezTo>
                      <a:pt x="4630" y="1991"/>
                      <a:pt x="4630" y="1991"/>
                      <a:pt x="4630" y="1991"/>
                    </a:cubicBezTo>
                    <a:cubicBezTo>
                      <a:pt x="4630" y="1979"/>
                      <a:pt x="4624" y="1973"/>
                      <a:pt x="4617" y="1973"/>
                    </a:cubicBezTo>
                    <a:cubicBezTo>
                      <a:pt x="4611" y="1973"/>
                      <a:pt x="4605" y="1979"/>
                      <a:pt x="4605" y="1991"/>
                    </a:cubicBezTo>
                    <a:cubicBezTo>
                      <a:pt x="3734" y="2290"/>
                      <a:pt x="3560" y="2464"/>
                      <a:pt x="3560" y="2464"/>
                    </a:cubicBezTo>
                    <a:cubicBezTo>
                      <a:pt x="1046" y="2514"/>
                      <a:pt x="0" y="4082"/>
                      <a:pt x="0" y="4082"/>
                    </a:cubicBezTo>
                    <a:cubicBezTo>
                      <a:pt x="0" y="4107"/>
                      <a:pt x="0" y="4107"/>
                      <a:pt x="0" y="4132"/>
                    </a:cubicBezTo>
                    <a:lnTo>
                      <a:pt x="25" y="4132"/>
                    </a:lnTo>
                    <a:cubicBezTo>
                      <a:pt x="6820" y="3634"/>
                      <a:pt x="18196" y="3634"/>
                      <a:pt x="18295" y="3634"/>
                    </a:cubicBezTo>
                    <a:cubicBezTo>
                      <a:pt x="18320" y="3634"/>
                      <a:pt x="18320" y="3634"/>
                      <a:pt x="18320" y="3609"/>
                    </a:cubicBezTo>
                    <a:cubicBezTo>
                      <a:pt x="18320" y="3609"/>
                      <a:pt x="18320" y="3584"/>
                      <a:pt x="18295" y="3584"/>
                    </a:cubicBezTo>
                    <a:cubicBezTo>
                      <a:pt x="15632" y="2713"/>
                      <a:pt x="13068" y="1518"/>
                      <a:pt x="10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2296270" y="1629783"/>
                <a:ext cx="222215" cy="388033"/>
              </a:xfrm>
              <a:custGeom>
                <a:avLst/>
                <a:gdLst/>
                <a:ahLst/>
                <a:cxnLst/>
                <a:rect l="l" t="t" r="r" b="b"/>
                <a:pathLst>
                  <a:path w="5004" h="8738" extrusionOk="0">
                    <a:moveTo>
                      <a:pt x="573" y="1"/>
                    </a:moveTo>
                    <a:cubicBezTo>
                      <a:pt x="149" y="1195"/>
                      <a:pt x="0" y="1643"/>
                      <a:pt x="0" y="1643"/>
                    </a:cubicBezTo>
                    <a:cubicBezTo>
                      <a:pt x="647" y="3585"/>
                      <a:pt x="224" y="5925"/>
                      <a:pt x="224" y="5925"/>
                    </a:cubicBezTo>
                    <a:cubicBezTo>
                      <a:pt x="224" y="5950"/>
                      <a:pt x="224" y="5950"/>
                      <a:pt x="224" y="5974"/>
                    </a:cubicBezTo>
                    <a:lnTo>
                      <a:pt x="249" y="5974"/>
                    </a:lnTo>
                    <a:cubicBezTo>
                      <a:pt x="373" y="5651"/>
                      <a:pt x="473" y="5352"/>
                      <a:pt x="573" y="5029"/>
                    </a:cubicBezTo>
                    <a:cubicBezTo>
                      <a:pt x="1643" y="6049"/>
                      <a:pt x="2564" y="7219"/>
                      <a:pt x="3261" y="8538"/>
                    </a:cubicBezTo>
                    <a:cubicBezTo>
                      <a:pt x="3360" y="8712"/>
                      <a:pt x="3360" y="8737"/>
                      <a:pt x="3410" y="8737"/>
                    </a:cubicBezTo>
                    <a:cubicBezTo>
                      <a:pt x="3410" y="8737"/>
                      <a:pt x="3410" y="8737"/>
                      <a:pt x="3435" y="8712"/>
                    </a:cubicBezTo>
                    <a:cubicBezTo>
                      <a:pt x="3659" y="8040"/>
                      <a:pt x="3983" y="7418"/>
                      <a:pt x="4431" y="6846"/>
                    </a:cubicBezTo>
                    <a:cubicBezTo>
                      <a:pt x="4431" y="6846"/>
                      <a:pt x="4431" y="6821"/>
                      <a:pt x="4431" y="6821"/>
                    </a:cubicBezTo>
                    <a:lnTo>
                      <a:pt x="3460" y="5228"/>
                    </a:lnTo>
                    <a:lnTo>
                      <a:pt x="4456" y="6597"/>
                    </a:lnTo>
                    <a:lnTo>
                      <a:pt x="4505" y="6597"/>
                    </a:lnTo>
                    <a:cubicBezTo>
                      <a:pt x="4829" y="5153"/>
                      <a:pt x="5003" y="3709"/>
                      <a:pt x="4978" y="2241"/>
                    </a:cubicBezTo>
                    <a:cubicBezTo>
                      <a:pt x="4978" y="2216"/>
                      <a:pt x="4978" y="2216"/>
                      <a:pt x="4953" y="2216"/>
                    </a:cubicBezTo>
                    <a:cubicBezTo>
                      <a:pt x="4928" y="2216"/>
                      <a:pt x="4928" y="2216"/>
                      <a:pt x="4928" y="2241"/>
                    </a:cubicBezTo>
                    <a:lnTo>
                      <a:pt x="4381" y="5501"/>
                    </a:lnTo>
                    <a:cubicBezTo>
                      <a:pt x="2340" y="3460"/>
                      <a:pt x="1045" y="2191"/>
                      <a:pt x="1021" y="2166"/>
                    </a:cubicBezTo>
                    <a:cubicBezTo>
                      <a:pt x="1021" y="2159"/>
                      <a:pt x="1016" y="2156"/>
                      <a:pt x="1010" y="2156"/>
                    </a:cubicBezTo>
                    <a:cubicBezTo>
                      <a:pt x="996" y="2156"/>
                      <a:pt x="971" y="2173"/>
                      <a:pt x="971" y="2191"/>
                    </a:cubicBezTo>
                    <a:cubicBezTo>
                      <a:pt x="971" y="2191"/>
                      <a:pt x="971" y="2216"/>
                      <a:pt x="971" y="2216"/>
                    </a:cubicBezTo>
                    <a:cubicBezTo>
                      <a:pt x="1195" y="2888"/>
                      <a:pt x="1269" y="3585"/>
                      <a:pt x="1269" y="4257"/>
                    </a:cubicBezTo>
                    <a:cubicBezTo>
                      <a:pt x="1021" y="3336"/>
                      <a:pt x="697" y="2440"/>
                      <a:pt x="349" y="1544"/>
                    </a:cubicBezTo>
                    <a:cubicBezTo>
                      <a:pt x="498" y="1046"/>
                      <a:pt x="597" y="548"/>
                      <a:pt x="622" y="25"/>
                    </a:cubicBezTo>
                    <a:cubicBezTo>
                      <a:pt x="622" y="1"/>
                      <a:pt x="62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2184632" y="2004487"/>
                <a:ext cx="16608" cy="32107"/>
              </a:xfrm>
              <a:custGeom>
                <a:avLst/>
                <a:gdLst/>
                <a:ahLst/>
                <a:cxnLst/>
                <a:rect l="l" t="t" r="r" b="b"/>
                <a:pathLst>
                  <a:path w="374" h="723" extrusionOk="0">
                    <a:moveTo>
                      <a:pt x="75" y="1"/>
                    </a:moveTo>
                    <a:lnTo>
                      <a:pt x="0" y="673"/>
                    </a:lnTo>
                    <a:cubicBezTo>
                      <a:pt x="0" y="673"/>
                      <a:pt x="0" y="698"/>
                      <a:pt x="0" y="698"/>
                    </a:cubicBezTo>
                    <a:lnTo>
                      <a:pt x="25" y="698"/>
                    </a:lnTo>
                    <a:lnTo>
                      <a:pt x="299" y="722"/>
                    </a:lnTo>
                    <a:cubicBezTo>
                      <a:pt x="299" y="722"/>
                      <a:pt x="299" y="698"/>
                      <a:pt x="324" y="698"/>
                    </a:cubicBezTo>
                    <a:lnTo>
                      <a:pt x="373" y="26"/>
                    </a:lnTo>
                    <a:cubicBezTo>
                      <a:pt x="373" y="1"/>
                      <a:pt x="373"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220741" y="2239931"/>
                <a:ext cx="80777" cy="106134"/>
              </a:xfrm>
              <a:custGeom>
                <a:avLst/>
                <a:gdLst/>
                <a:ahLst/>
                <a:cxnLst/>
                <a:rect l="l" t="t" r="r" b="b"/>
                <a:pathLst>
                  <a:path w="1819" h="2390" extrusionOk="0">
                    <a:moveTo>
                      <a:pt x="897" y="0"/>
                    </a:moveTo>
                    <a:cubicBezTo>
                      <a:pt x="399" y="0"/>
                      <a:pt x="1" y="548"/>
                      <a:pt x="1" y="1195"/>
                    </a:cubicBezTo>
                    <a:cubicBezTo>
                      <a:pt x="1" y="1842"/>
                      <a:pt x="399" y="2390"/>
                      <a:pt x="897" y="2390"/>
                    </a:cubicBezTo>
                    <a:cubicBezTo>
                      <a:pt x="1395" y="2390"/>
                      <a:pt x="1818" y="1842"/>
                      <a:pt x="1818" y="1195"/>
                    </a:cubicBezTo>
                    <a:cubicBezTo>
                      <a:pt x="1818" y="548"/>
                      <a:pt x="1395"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162517" y="2002266"/>
                <a:ext cx="14388" cy="34327"/>
              </a:xfrm>
              <a:custGeom>
                <a:avLst/>
                <a:gdLst/>
                <a:ahLst/>
                <a:cxnLst/>
                <a:rect l="l" t="t" r="r" b="b"/>
                <a:pathLst>
                  <a:path w="324" h="773" extrusionOk="0">
                    <a:moveTo>
                      <a:pt x="25" y="1"/>
                    </a:moveTo>
                    <a:cubicBezTo>
                      <a:pt x="25" y="1"/>
                      <a:pt x="25" y="26"/>
                      <a:pt x="25" y="26"/>
                    </a:cubicBezTo>
                    <a:lnTo>
                      <a:pt x="0" y="723"/>
                    </a:lnTo>
                    <a:cubicBezTo>
                      <a:pt x="0" y="723"/>
                      <a:pt x="0" y="723"/>
                      <a:pt x="0" y="748"/>
                    </a:cubicBezTo>
                    <a:lnTo>
                      <a:pt x="274" y="772"/>
                    </a:lnTo>
                    <a:cubicBezTo>
                      <a:pt x="274" y="772"/>
                      <a:pt x="299" y="748"/>
                      <a:pt x="299" y="748"/>
                    </a:cubicBezTo>
                    <a:lnTo>
                      <a:pt x="324" y="51"/>
                    </a:lnTo>
                    <a:cubicBezTo>
                      <a:pt x="324" y="26"/>
                      <a:pt x="324" y="26"/>
                      <a:pt x="324" y="26"/>
                    </a:cubicBez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068553" y="2002266"/>
                <a:ext cx="15498" cy="34327"/>
              </a:xfrm>
              <a:custGeom>
                <a:avLst/>
                <a:gdLst/>
                <a:ahLst/>
                <a:cxnLst/>
                <a:rect l="l" t="t" r="r" b="b"/>
                <a:pathLst>
                  <a:path w="349" h="773" extrusionOk="0">
                    <a:moveTo>
                      <a:pt x="25" y="1"/>
                    </a:moveTo>
                    <a:cubicBezTo>
                      <a:pt x="0" y="1"/>
                      <a:pt x="0" y="1"/>
                      <a:pt x="0" y="26"/>
                    </a:cubicBezTo>
                    <a:lnTo>
                      <a:pt x="25" y="748"/>
                    </a:lnTo>
                    <a:cubicBezTo>
                      <a:pt x="25" y="748"/>
                      <a:pt x="50" y="772"/>
                      <a:pt x="50" y="772"/>
                    </a:cubicBezTo>
                    <a:lnTo>
                      <a:pt x="324" y="772"/>
                    </a:lnTo>
                    <a:cubicBezTo>
                      <a:pt x="324" y="772"/>
                      <a:pt x="349" y="772"/>
                      <a:pt x="324" y="748"/>
                    </a:cubicBezTo>
                    <a:lnTo>
                      <a:pt x="299"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045328" y="2002266"/>
                <a:ext cx="15543" cy="36547"/>
              </a:xfrm>
              <a:custGeom>
                <a:avLst/>
                <a:gdLst/>
                <a:ahLst/>
                <a:cxnLst/>
                <a:rect l="l" t="t" r="r" b="b"/>
                <a:pathLst>
                  <a:path w="350" h="823" extrusionOk="0">
                    <a:moveTo>
                      <a:pt x="275" y="1"/>
                    </a:moveTo>
                    <a:lnTo>
                      <a:pt x="1" y="26"/>
                    </a:lnTo>
                    <a:lnTo>
                      <a:pt x="51" y="772"/>
                    </a:lnTo>
                    <a:cubicBezTo>
                      <a:pt x="51" y="772"/>
                      <a:pt x="51" y="797"/>
                      <a:pt x="51" y="797"/>
                    </a:cubicBezTo>
                    <a:lnTo>
                      <a:pt x="51" y="822"/>
                    </a:lnTo>
                    <a:lnTo>
                      <a:pt x="324" y="797"/>
                    </a:lnTo>
                    <a:cubicBezTo>
                      <a:pt x="324" y="797"/>
                      <a:pt x="349" y="772"/>
                      <a:pt x="349" y="772"/>
                    </a:cubicBezTo>
                    <a:lnTo>
                      <a:pt x="299" y="26"/>
                    </a:lnTo>
                    <a:cubicBezTo>
                      <a:pt x="299" y="1"/>
                      <a:pt x="299"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092888" y="2001156"/>
                <a:ext cx="13278" cy="34327"/>
              </a:xfrm>
              <a:custGeom>
                <a:avLst/>
                <a:gdLst/>
                <a:ahLst/>
                <a:cxnLst/>
                <a:rect l="l" t="t" r="r" b="b"/>
                <a:pathLst>
                  <a:path w="299" h="773" extrusionOk="0">
                    <a:moveTo>
                      <a:pt x="25" y="1"/>
                    </a:moveTo>
                    <a:cubicBezTo>
                      <a:pt x="0" y="1"/>
                      <a:pt x="0" y="26"/>
                      <a:pt x="0" y="26"/>
                    </a:cubicBezTo>
                    <a:lnTo>
                      <a:pt x="0" y="748"/>
                    </a:lnTo>
                    <a:cubicBezTo>
                      <a:pt x="25" y="773"/>
                      <a:pt x="25" y="773"/>
                      <a:pt x="25" y="773"/>
                    </a:cubicBezTo>
                    <a:lnTo>
                      <a:pt x="274" y="773"/>
                    </a:lnTo>
                    <a:cubicBezTo>
                      <a:pt x="299" y="773"/>
                      <a:pt x="299" y="773"/>
                      <a:pt x="299" y="748"/>
                    </a:cubicBezTo>
                    <a:lnTo>
                      <a:pt x="299" y="26"/>
                    </a:lnTo>
                    <a:cubicBezTo>
                      <a:pt x="299" y="26"/>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2114958" y="2001156"/>
                <a:ext cx="14432" cy="34327"/>
              </a:xfrm>
              <a:custGeom>
                <a:avLst/>
                <a:gdLst/>
                <a:ahLst/>
                <a:cxnLst/>
                <a:rect l="l" t="t" r="r" b="b"/>
                <a:pathLst>
                  <a:path w="325" h="773" extrusionOk="0">
                    <a:moveTo>
                      <a:pt x="26" y="1"/>
                    </a:moveTo>
                    <a:cubicBezTo>
                      <a:pt x="26" y="1"/>
                      <a:pt x="26" y="26"/>
                      <a:pt x="1" y="26"/>
                    </a:cubicBezTo>
                    <a:lnTo>
                      <a:pt x="1" y="748"/>
                    </a:lnTo>
                    <a:cubicBezTo>
                      <a:pt x="26" y="773"/>
                      <a:pt x="26" y="773"/>
                      <a:pt x="51" y="773"/>
                    </a:cubicBezTo>
                    <a:lnTo>
                      <a:pt x="300" y="773"/>
                    </a:lnTo>
                    <a:cubicBezTo>
                      <a:pt x="324" y="773"/>
                      <a:pt x="324" y="748"/>
                      <a:pt x="324" y="748"/>
                    </a:cubicBezTo>
                    <a:lnTo>
                      <a:pt x="324" y="26"/>
                    </a:lnTo>
                    <a:cubicBezTo>
                      <a:pt x="324" y="26"/>
                      <a:pt x="324"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2138182" y="2002266"/>
                <a:ext cx="15543" cy="33217"/>
              </a:xfrm>
              <a:custGeom>
                <a:avLst/>
                <a:gdLst/>
                <a:ahLst/>
                <a:cxnLst/>
                <a:rect l="l" t="t" r="r" b="b"/>
                <a:pathLst>
                  <a:path w="350" h="748" extrusionOk="0">
                    <a:moveTo>
                      <a:pt x="50" y="1"/>
                    </a:moveTo>
                    <a:lnTo>
                      <a:pt x="1" y="723"/>
                    </a:lnTo>
                    <a:lnTo>
                      <a:pt x="26" y="723"/>
                    </a:lnTo>
                    <a:lnTo>
                      <a:pt x="299" y="748"/>
                    </a:lnTo>
                    <a:cubicBezTo>
                      <a:pt x="299" y="748"/>
                      <a:pt x="324" y="723"/>
                      <a:pt x="324" y="723"/>
                    </a:cubicBezTo>
                    <a:lnTo>
                      <a:pt x="349" y="26"/>
                    </a:lnTo>
                    <a:cubicBezTo>
                      <a:pt x="349" y="1"/>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147019" y="2167237"/>
                <a:ext cx="441100" cy="177763"/>
              </a:xfrm>
              <a:custGeom>
                <a:avLst/>
                <a:gdLst/>
                <a:ahLst/>
                <a:cxnLst/>
                <a:rect l="l" t="t" r="r" b="b"/>
                <a:pathLst>
                  <a:path w="9933" h="4003" extrusionOk="0">
                    <a:moveTo>
                      <a:pt x="4" y="1"/>
                    </a:moveTo>
                    <a:cubicBezTo>
                      <a:pt x="1" y="1"/>
                      <a:pt x="1" y="7"/>
                      <a:pt x="1" y="19"/>
                    </a:cubicBezTo>
                    <a:cubicBezTo>
                      <a:pt x="1" y="19"/>
                      <a:pt x="1" y="19"/>
                      <a:pt x="1" y="44"/>
                    </a:cubicBezTo>
                    <a:cubicBezTo>
                      <a:pt x="1519" y="1164"/>
                      <a:pt x="3187" y="2036"/>
                      <a:pt x="4979" y="2683"/>
                    </a:cubicBezTo>
                    <a:lnTo>
                      <a:pt x="5004" y="2683"/>
                    </a:lnTo>
                    <a:cubicBezTo>
                      <a:pt x="5004" y="2658"/>
                      <a:pt x="5004" y="2658"/>
                      <a:pt x="5004" y="2633"/>
                    </a:cubicBezTo>
                    <a:cubicBezTo>
                      <a:pt x="4307" y="2260"/>
                      <a:pt x="3685" y="1762"/>
                      <a:pt x="3187" y="1164"/>
                    </a:cubicBezTo>
                    <a:lnTo>
                      <a:pt x="3187" y="1164"/>
                    </a:lnTo>
                    <a:cubicBezTo>
                      <a:pt x="6024" y="2583"/>
                      <a:pt x="6522" y="3678"/>
                      <a:pt x="6547" y="3703"/>
                    </a:cubicBezTo>
                    <a:cubicBezTo>
                      <a:pt x="6645" y="3701"/>
                      <a:pt x="6742" y="3700"/>
                      <a:pt x="6839" y="3700"/>
                    </a:cubicBezTo>
                    <a:cubicBezTo>
                      <a:pt x="7883" y="3700"/>
                      <a:pt x="8905" y="3820"/>
                      <a:pt x="9907" y="4002"/>
                    </a:cubicBezTo>
                    <a:lnTo>
                      <a:pt x="9932" y="4002"/>
                    </a:lnTo>
                    <a:cubicBezTo>
                      <a:pt x="9932" y="4002"/>
                      <a:pt x="9932" y="3977"/>
                      <a:pt x="9932" y="3977"/>
                    </a:cubicBezTo>
                    <a:lnTo>
                      <a:pt x="5875" y="1040"/>
                    </a:lnTo>
                    <a:lnTo>
                      <a:pt x="5850" y="1040"/>
                    </a:lnTo>
                    <a:cubicBezTo>
                      <a:pt x="5850" y="1040"/>
                      <a:pt x="5850" y="1065"/>
                      <a:pt x="5850" y="1090"/>
                    </a:cubicBezTo>
                    <a:cubicBezTo>
                      <a:pt x="6348" y="1463"/>
                      <a:pt x="6796" y="1886"/>
                      <a:pt x="7244" y="2359"/>
                    </a:cubicBezTo>
                    <a:cubicBezTo>
                      <a:pt x="5079" y="940"/>
                      <a:pt x="2589" y="144"/>
                      <a:pt x="26" y="19"/>
                    </a:cubicBezTo>
                    <a:cubicBezTo>
                      <a:pt x="13" y="7"/>
                      <a:pt x="7" y="1"/>
                      <a:pt x="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1607612" y="2094011"/>
                <a:ext cx="26600" cy="44274"/>
              </a:xfrm>
              <a:custGeom>
                <a:avLst/>
                <a:gdLst/>
                <a:ahLst/>
                <a:cxnLst/>
                <a:rect l="l" t="t" r="r" b="b"/>
                <a:pathLst>
                  <a:path w="599" h="997" extrusionOk="0">
                    <a:moveTo>
                      <a:pt x="250" y="1"/>
                    </a:moveTo>
                    <a:lnTo>
                      <a:pt x="1" y="100"/>
                    </a:lnTo>
                    <a:lnTo>
                      <a:pt x="1" y="125"/>
                    </a:lnTo>
                    <a:lnTo>
                      <a:pt x="324" y="996"/>
                    </a:lnTo>
                    <a:lnTo>
                      <a:pt x="573" y="897"/>
                    </a:lnTo>
                    <a:cubicBezTo>
                      <a:pt x="598" y="897"/>
                      <a:pt x="598" y="872"/>
                      <a:pt x="573"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1300362" y="2491939"/>
                <a:ext cx="12168" cy="14432"/>
              </a:xfrm>
              <a:custGeom>
                <a:avLst/>
                <a:gdLst/>
                <a:ahLst/>
                <a:cxnLst/>
                <a:rect l="l" t="t" r="r" b="b"/>
                <a:pathLst>
                  <a:path w="274" h="325" extrusionOk="0">
                    <a:moveTo>
                      <a:pt x="0" y="1"/>
                    </a:moveTo>
                    <a:cubicBezTo>
                      <a:pt x="0" y="1"/>
                      <a:pt x="0" y="25"/>
                      <a:pt x="0" y="25"/>
                    </a:cubicBezTo>
                    <a:lnTo>
                      <a:pt x="0" y="75"/>
                    </a:lnTo>
                    <a:lnTo>
                      <a:pt x="0" y="100"/>
                    </a:lnTo>
                    <a:cubicBezTo>
                      <a:pt x="0" y="125"/>
                      <a:pt x="0" y="150"/>
                      <a:pt x="0" y="175"/>
                    </a:cubicBezTo>
                    <a:cubicBezTo>
                      <a:pt x="0" y="200"/>
                      <a:pt x="25" y="225"/>
                      <a:pt x="50" y="249"/>
                    </a:cubicBezTo>
                    <a:lnTo>
                      <a:pt x="125" y="299"/>
                    </a:lnTo>
                    <a:cubicBezTo>
                      <a:pt x="149" y="299"/>
                      <a:pt x="149" y="299"/>
                      <a:pt x="174" y="324"/>
                    </a:cubicBezTo>
                    <a:lnTo>
                      <a:pt x="274" y="324"/>
                    </a:lnTo>
                    <a:cubicBezTo>
                      <a:pt x="274" y="299"/>
                      <a:pt x="274" y="299"/>
                      <a:pt x="274" y="274"/>
                    </a:cubicBezTo>
                    <a:cubicBezTo>
                      <a:pt x="274" y="249"/>
                      <a:pt x="274" y="225"/>
                      <a:pt x="274" y="225"/>
                    </a:cubicBezTo>
                    <a:cubicBezTo>
                      <a:pt x="274" y="200"/>
                      <a:pt x="274" y="200"/>
                      <a:pt x="274" y="175"/>
                    </a:cubicBezTo>
                    <a:cubicBezTo>
                      <a:pt x="274" y="175"/>
                      <a:pt x="274" y="150"/>
                      <a:pt x="274" y="125"/>
                    </a:cubicBezTo>
                    <a:cubicBezTo>
                      <a:pt x="274" y="100"/>
                      <a:pt x="249" y="75"/>
                      <a:pt x="249" y="50"/>
                    </a:cubicBezTo>
                    <a:cubicBezTo>
                      <a:pt x="224" y="25"/>
                      <a:pt x="19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021038" y="2003377"/>
                <a:ext cx="16608" cy="36547"/>
              </a:xfrm>
              <a:custGeom>
                <a:avLst/>
                <a:gdLst/>
                <a:ahLst/>
                <a:cxnLst/>
                <a:rect l="l" t="t" r="r" b="b"/>
                <a:pathLst>
                  <a:path w="374" h="823" extrusionOk="0">
                    <a:moveTo>
                      <a:pt x="299" y="1"/>
                    </a:moveTo>
                    <a:lnTo>
                      <a:pt x="25" y="26"/>
                    </a:lnTo>
                    <a:lnTo>
                      <a:pt x="0" y="26"/>
                    </a:lnTo>
                    <a:lnTo>
                      <a:pt x="75" y="772"/>
                    </a:lnTo>
                    <a:lnTo>
                      <a:pt x="75" y="797"/>
                    </a:lnTo>
                    <a:lnTo>
                      <a:pt x="100" y="822"/>
                    </a:lnTo>
                    <a:lnTo>
                      <a:pt x="349" y="797"/>
                    </a:lnTo>
                    <a:cubicBezTo>
                      <a:pt x="374" y="797"/>
                      <a:pt x="374" y="797"/>
                      <a:pt x="374" y="772"/>
                    </a:cubicBezTo>
                    <a:lnTo>
                      <a:pt x="299" y="26"/>
                    </a:lnTo>
                    <a:cubicBezTo>
                      <a:pt x="299" y="26"/>
                      <a:pt x="299"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433005" y="2164750"/>
                <a:ext cx="29886" cy="46495"/>
              </a:xfrm>
              <a:custGeom>
                <a:avLst/>
                <a:gdLst/>
                <a:ahLst/>
                <a:cxnLst/>
                <a:rect l="l" t="t" r="r" b="b"/>
                <a:pathLst>
                  <a:path w="673" h="1047" extrusionOk="0">
                    <a:moveTo>
                      <a:pt x="249" y="1"/>
                    </a:moveTo>
                    <a:lnTo>
                      <a:pt x="0" y="125"/>
                    </a:lnTo>
                    <a:lnTo>
                      <a:pt x="423" y="1046"/>
                    </a:lnTo>
                    <a:lnTo>
                      <a:pt x="448" y="1046"/>
                    </a:lnTo>
                    <a:lnTo>
                      <a:pt x="672" y="947"/>
                    </a:lnTo>
                    <a:cubicBezTo>
                      <a:pt x="672" y="922"/>
                      <a:pt x="672" y="922"/>
                      <a:pt x="67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412000" y="2174698"/>
                <a:ext cx="30996" cy="46495"/>
              </a:xfrm>
              <a:custGeom>
                <a:avLst/>
                <a:gdLst/>
                <a:ahLst/>
                <a:cxnLst/>
                <a:rect l="l" t="t" r="r" b="b"/>
                <a:pathLst>
                  <a:path w="698" h="1047" extrusionOk="0">
                    <a:moveTo>
                      <a:pt x="249" y="1"/>
                    </a:moveTo>
                    <a:lnTo>
                      <a:pt x="0" y="125"/>
                    </a:lnTo>
                    <a:cubicBezTo>
                      <a:pt x="0" y="125"/>
                      <a:pt x="0" y="125"/>
                      <a:pt x="0" y="150"/>
                    </a:cubicBezTo>
                    <a:lnTo>
                      <a:pt x="448" y="1046"/>
                    </a:lnTo>
                    <a:lnTo>
                      <a:pt x="697" y="947"/>
                    </a:lnTo>
                    <a:cubicBezTo>
                      <a:pt x="697" y="922"/>
                      <a:pt x="697" y="922"/>
                      <a:pt x="697"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1454009" y="2154803"/>
                <a:ext cx="30952" cy="46495"/>
              </a:xfrm>
              <a:custGeom>
                <a:avLst/>
                <a:gdLst/>
                <a:ahLst/>
                <a:cxnLst/>
                <a:rect l="l" t="t" r="r" b="b"/>
                <a:pathLst>
                  <a:path w="697" h="1047" extrusionOk="0">
                    <a:moveTo>
                      <a:pt x="249" y="1"/>
                    </a:moveTo>
                    <a:lnTo>
                      <a:pt x="25" y="125"/>
                    </a:lnTo>
                    <a:cubicBezTo>
                      <a:pt x="0" y="125"/>
                      <a:pt x="0" y="125"/>
                      <a:pt x="25" y="150"/>
                    </a:cubicBezTo>
                    <a:lnTo>
                      <a:pt x="423" y="1046"/>
                    </a:lnTo>
                    <a:lnTo>
                      <a:pt x="448" y="1046"/>
                    </a:lnTo>
                    <a:lnTo>
                      <a:pt x="672" y="922"/>
                    </a:lnTo>
                    <a:cubicBezTo>
                      <a:pt x="697" y="922"/>
                      <a:pt x="697" y="897"/>
                      <a:pt x="672" y="897"/>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1390996" y="2185755"/>
                <a:ext cx="30996" cy="47605"/>
              </a:xfrm>
              <a:custGeom>
                <a:avLst/>
                <a:gdLst/>
                <a:ahLst/>
                <a:cxnLst/>
                <a:rect l="l" t="t" r="r" b="b"/>
                <a:pathLst>
                  <a:path w="698" h="1072" extrusionOk="0">
                    <a:moveTo>
                      <a:pt x="224" y="1"/>
                    </a:moveTo>
                    <a:lnTo>
                      <a:pt x="0" y="125"/>
                    </a:lnTo>
                    <a:lnTo>
                      <a:pt x="0" y="150"/>
                    </a:lnTo>
                    <a:lnTo>
                      <a:pt x="448" y="1071"/>
                    </a:lnTo>
                    <a:lnTo>
                      <a:pt x="473" y="1071"/>
                    </a:lnTo>
                    <a:lnTo>
                      <a:pt x="697" y="947"/>
                    </a:lnTo>
                    <a:cubicBezTo>
                      <a:pt x="697" y="947"/>
                      <a:pt x="697" y="922"/>
                      <a:pt x="69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1327983" y="2217816"/>
                <a:ext cx="34327" cy="48671"/>
              </a:xfrm>
              <a:custGeom>
                <a:avLst/>
                <a:gdLst/>
                <a:ahLst/>
                <a:cxnLst/>
                <a:rect l="l" t="t" r="r" b="b"/>
                <a:pathLst>
                  <a:path w="773" h="1096" extrusionOk="0">
                    <a:moveTo>
                      <a:pt x="224" y="1"/>
                    </a:moveTo>
                    <a:lnTo>
                      <a:pt x="0" y="125"/>
                    </a:lnTo>
                    <a:cubicBezTo>
                      <a:pt x="0" y="150"/>
                      <a:pt x="0" y="150"/>
                      <a:pt x="0" y="150"/>
                    </a:cubicBezTo>
                    <a:lnTo>
                      <a:pt x="498" y="1096"/>
                    </a:lnTo>
                    <a:lnTo>
                      <a:pt x="523" y="1096"/>
                    </a:lnTo>
                    <a:lnTo>
                      <a:pt x="747" y="971"/>
                    </a:lnTo>
                    <a:cubicBezTo>
                      <a:pt x="747" y="971"/>
                      <a:pt x="772" y="946"/>
                      <a:pt x="74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1368881" y="2195702"/>
                <a:ext cx="32107" cy="46495"/>
              </a:xfrm>
              <a:custGeom>
                <a:avLst/>
                <a:gdLst/>
                <a:ahLst/>
                <a:cxnLst/>
                <a:rect l="l" t="t" r="r" b="b"/>
                <a:pathLst>
                  <a:path w="723" h="1047" extrusionOk="0">
                    <a:moveTo>
                      <a:pt x="249" y="1"/>
                    </a:moveTo>
                    <a:lnTo>
                      <a:pt x="25" y="125"/>
                    </a:lnTo>
                    <a:cubicBezTo>
                      <a:pt x="0" y="125"/>
                      <a:pt x="0" y="125"/>
                      <a:pt x="25" y="150"/>
                    </a:cubicBezTo>
                    <a:lnTo>
                      <a:pt x="498" y="1046"/>
                    </a:lnTo>
                    <a:lnTo>
                      <a:pt x="722" y="947"/>
                    </a:lnTo>
                    <a:cubicBezTo>
                      <a:pt x="722" y="922"/>
                      <a:pt x="722" y="922"/>
                      <a:pt x="72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1476079" y="2145966"/>
                <a:ext cx="29886" cy="45384"/>
              </a:xfrm>
              <a:custGeom>
                <a:avLst/>
                <a:gdLst/>
                <a:ahLst/>
                <a:cxnLst/>
                <a:rect l="l" t="t" r="r" b="b"/>
                <a:pathLst>
                  <a:path w="673" h="1022" extrusionOk="0">
                    <a:moveTo>
                      <a:pt x="250" y="1"/>
                    </a:moveTo>
                    <a:lnTo>
                      <a:pt x="1" y="100"/>
                    </a:lnTo>
                    <a:cubicBezTo>
                      <a:pt x="1" y="100"/>
                      <a:pt x="1" y="125"/>
                      <a:pt x="1" y="125"/>
                    </a:cubicBezTo>
                    <a:lnTo>
                      <a:pt x="424" y="1021"/>
                    </a:lnTo>
                    <a:lnTo>
                      <a:pt x="673" y="922"/>
                    </a:lnTo>
                    <a:cubicBezTo>
                      <a:pt x="673" y="897"/>
                      <a:pt x="673" y="897"/>
                      <a:pt x="673" y="872"/>
                    </a:cubicBez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1563427" y="2109509"/>
                <a:ext cx="27666" cy="45340"/>
              </a:xfrm>
              <a:custGeom>
                <a:avLst/>
                <a:gdLst/>
                <a:ahLst/>
                <a:cxnLst/>
                <a:rect l="l" t="t" r="r" b="b"/>
                <a:pathLst>
                  <a:path w="623" h="1021" extrusionOk="0">
                    <a:moveTo>
                      <a:pt x="274" y="0"/>
                    </a:moveTo>
                    <a:cubicBezTo>
                      <a:pt x="249" y="0"/>
                      <a:pt x="249" y="0"/>
                      <a:pt x="249" y="25"/>
                    </a:cubicBezTo>
                    <a:lnTo>
                      <a:pt x="0" y="100"/>
                    </a:lnTo>
                    <a:cubicBezTo>
                      <a:pt x="0" y="125"/>
                      <a:pt x="0" y="125"/>
                      <a:pt x="0" y="125"/>
                    </a:cubicBezTo>
                    <a:lnTo>
                      <a:pt x="349" y="1021"/>
                    </a:lnTo>
                    <a:lnTo>
                      <a:pt x="374" y="1021"/>
                    </a:lnTo>
                    <a:lnTo>
                      <a:pt x="623" y="921"/>
                    </a:lnTo>
                    <a:cubicBezTo>
                      <a:pt x="623" y="896"/>
                      <a:pt x="623" y="896"/>
                      <a:pt x="623" y="871"/>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585541" y="2102848"/>
                <a:ext cx="26556" cy="44274"/>
              </a:xfrm>
              <a:custGeom>
                <a:avLst/>
                <a:gdLst/>
                <a:ahLst/>
                <a:cxnLst/>
                <a:rect l="l" t="t" r="r" b="b"/>
                <a:pathLst>
                  <a:path w="598" h="997" extrusionOk="0">
                    <a:moveTo>
                      <a:pt x="249" y="1"/>
                    </a:moveTo>
                    <a:lnTo>
                      <a:pt x="0" y="100"/>
                    </a:lnTo>
                    <a:lnTo>
                      <a:pt x="349" y="997"/>
                    </a:lnTo>
                    <a:lnTo>
                      <a:pt x="597" y="897"/>
                    </a:lnTo>
                    <a:cubicBezTo>
                      <a:pt x="597" y="872"/>
                      <a:pt x="597" y="872"/>
                      <a:pt x="597" y="8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1497083" y="2136019"/>
                <a:ext cx="28776" cy="45384"/>
              </a:xfrm>
              <a:custGeom>
                <a:avLst/>
                <a:gdLst/>
                <a:ahLst/>
                <a:cxnLst/>
                <a:rect l="l" t="t" r="r" b="b"/>
                <a:pathLst>
                  <a:path w="648" h="1022" extrusionOk="0">
                    <a:moveTo>
                      <a:pt x="275" y="1"/>
                    </a:moveTo>
                    <a:cubicBezTo>
                      <a:pt x="250" y="1"/>
                      <a:pt x="250" y="1"/>
                      <a:pt x="275" y="26"/>
                    </a:cubicBezTo>
                    <a:lnTo>
                      <a:pt x="26" y="125"/>
                    </a:lnTo>
                    <a:cubicBezTo>
                      <a:pt x="1" y="125"/>
                      <a:pt x="1" y="125"/>
                      <a:pt x="26" y="150"/>
                    </a:cubicBezTo>
                    <a:lnTo>
                      <a:pt x="399" y="1021"/>
                    </a:lnTo>
                    <a:lnTo>
                      <a:pt x="648" y="922"/>
                    </a:lnTo>
                    <a:cubicBezTo>
                      <a:pt x="648" y="922"/>
                      <a:pt x="648" y="897"/>
                      <a:pt x="648" y="897"/>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519198" y="2127182"/>
                <a:ext cx="29886" cy="45384"/>
              </a:xfrm>
              <a:custGeom>
                <a:avLst/>
                <a:gdLst/>
                <a:ahLst/>
                <a:cxnLst/>
                <a:rect l="l" t="t" r="r" b="b"/>
                <a:pathLst>
                  <a:path w="673" h="1022" extrusionOk="0">
                    <a:moveTo>
                      <a:pt x="249" y="1"/>
                    </a:moveTo>
                    <a:lnTo>
                      <a:pt x="1" y="100"/>
                    </a:lnTo>
                    <a:cubicBezTo>
                      <a:pt x="1" y="125"/>
                      <a:pt x="1" y="125"/>
                      <a:pt x="1" y="125"/>
                    </a:cubicBezTo>
                    <a:lnTo>
                      <a:pt x="374" y="1021"/>
                    </a:lnTo>
                    <a:lnTo>
                      <a:pt x="424" y="1021"/>
                    </a:lnTo>
                    <a:lnTo>
                      <a:pt x="648" y="921"/>
                    </a:lnTo>
                    <a:cubicBezTo>
                      <a:pt x="673" y="921"/>
                      <a:pt x="673" y="897"/>
                      <a:pt x="648" y="8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541312" y="2118345"/>
                <a:ext cx="27666" cy="45340"/>
              </a:xfrm>
              <a:custGeom>
                <a:avLst/>
                <a:gdLst/>
                <a:ahLst/>
                <a:cxnLst/>
                <a:rect l="l" t="t" r="r" b="b"/>
                <a:pathLst>
                  <a:path w="623" h="1021" extrusionOk="0">
                    <a:moveTo>
                      <a:pt x="249" y="0"/>
                    </a:moveTo>
                    <a:lnTo>
                      <a:pt x="0" y="100"/>
                    </a:lnTo>
                    <a:lnTo>
                      <a:pt x="0" y="125"/>
                    </a:lnTo>
                    <a:lnTo>
                      <a:pt x="349" y="1021"/>
                    </a:lnTo>
                    <a:lnTo>
                      <a:pt x="374" y="1021"/>
                    </a:lnTo>
                    <a:lnTo>
                      <a:pt x="598" y="921"/>
                    </a:lnTo>
                    <a:cubicBezTo>
                      <a:pt x="623" y="921"/>
                      <a:pt x="623" y="896"/>
                      <a:pt x="623" y="896"/>
                    </a:cubicBezTo>
                    <a:lnTo>
                      <a:pt x="274" y="25"/>
                    </a:lnTo>
                    <a:cubicBezTo>
                      <a:pt x="249" y="0"/>
                      <a:pt x="249"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927073" y="2014434"/>
                <a:ext cx="18829" cy="38723"/>
              </a:xfrm>
              <a:custGeom>
                <a:avLst/>
                <a:gdLst/>
                <a:ahLst/>
                <a:cxnLst/>
                <a:rect l="l" t="t" r="r" b="b"/>
                <a:pathLst>
                  <a:path w="424" h="872" extrusionOk="0">
                    <a:moveTo>
                      <a:pt x="274" y="1"/>
                    </a:moveTo>
                    <a:lnTo>
                      <a:pt x="25" y="26"/>
                    </a:lnTo>
                    <a:lnTo>
                      <a:pt x="0" y="26"/>
                    </a:lnTo>
                    <a:cubicBezTo>
                      <a:pt x="0" y="26"/>
                      <a:pt x="0" y="50"/>
                      <a:pt x="0" y="50"/>
                    </a:cubicBezTo>
                    <a:lnTo>
                      <a:pt x="125" y="822"/>
                    </a:lnTo>
                    <a:cubicBezTo>
                      <a:pt x="125" y="847"/>
                      <a:pt x="125" y="847"/>
                      <a:pt x="125" y="847"/>
                    </a:cubicBezTo>
                    <a:lnTo>
                      <a:pt x="150" y="872"/>
                    </a:lnTo>
                    <a:lnTo>
                      <a:pt x="399" y="822"/>
                    </a:lnTo>
                    <a:cubicBezTo>
                      <a:pt x="424" y="822"/>
                      <a:pt x="424" y="797"/>
                      <a:pt x="424" y="7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1997813" y="2005597"/>
                <a:ext cx="16608" cy="37613"/>
              </a:xfrm>
              <a:custGeom>
                <a:avLst/>
                <a:gdLst/>
                <a:ahLst/>
                <a:cxnLst/>
                <a:rect l="l" t="t" r="r" b="b"/>
                <a:pathLst>
                  <a:path w="374" h="847" extrusionOk="0">
                    <a:moveTo>
                      <a:pt x="274" y="1"/>
                    </a:moveTo>
                    <a:lnTo>
                      <a:pt x="0" y="25"/>
                    </a:lnTo>
                    <a:lnTo>
                      <a:pt x="75" y="797"/>
                    </a:lnTo>
                    <a:lnTo>
                      <a:pt x="75" y="822"/>
                    </a:lnTo>
                    <a:lnTo>
                      <a:pt x="100" y="847"/>
                    </a:lnTo>
                    <a:lnTo>
                      <a:pt x="349" y="797"/>
                    </a:lnTo>
                    <a:cubicBezTo>
                      <a:pt x="374" y="797"/>
                      <a:pt x="374" y="797"/>
                      <a:pt x="374" y="772"/>
                    </a:cubicBezTo>
                    <a:lnTo>
                      <a:pt x="299" y="25"/>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903848" y="2017764"/>
                <a:ext cx="19939" cy="38723"/>
              </a:xfrm>
              <a:custGeom>
                <a:avLst/>
                <a:gdLst/>
                <a:ahLst/>
                <a:cxnLst/>
                <a:rect l="l" t="t" r="r" b="b"/>
                <a:pathLst>
                  <a:path w="449" h="872" extrusionOk="0">
                    <a:moveTo>
                      <a:pt x="274" y="0"/>
                    </a:moveTo>
                    <a:lnTo>
                      <a:pt x="1" y="50"/>
                    </a:lnTo>
                    <a:lnTo>
                      <a:pt x="150" y="847"/>
                    </a:lnTo>
                    <a:lnTo>
                      <a:pt x="150" y="872"/>
                    </a:lnTo>
                    <a:lnTo>
                      <a:pt x="424" y="822"/>
                    </a:lnTo>
                    <a:cubicBezTo>
                      <a:pt x="424" y="822"/>
                      <a:pt x="449" y="822"/>
                      <a:pt x="424" y="797"/>
                    </a:cubicBezTo>
                    <a:lnTo>
                      <a:pt x="299" y="25"/>
                    </a:lnTo>
                    <a:cubicBezTo>
                      <a:pt x="299" y="0"/>
                      <a:pt x="299"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1880624" y="2022161"/>
                <a:ext cx="19983" cy="39834"/>
              </a:xfrm>
              <a:custGeom>
                <a:avLst/>
                <a:gdLst/>
                <a:ahLst/>
                <a:cxnLst/>
                <a:rect l="l" t="t" r="r" b="b"/>
                <a:pathLst>
                  <a:path w="450" h="897" extrusionOk="0">
                    <a:moveTo>
                      <a:pt x="275" y="1"/>
                    </a:moveTo>
                    <a:lnTo>
                      <a:pt x="1" y="51"/>
                    </a:lnTo>
                    <a:lnTo>
                      <a:pt x="150" y="847"/>
                    </a:lnTo>
                    <a:lnTo>
                      <a:pt x="175" y="897"/>
                    </a:lnTo>
                    <a:lnTo>
                      <a:pt x="424" y="847"/>
                    </a:lnTo>
                    <a:cubicBezTo>
                      <a:pt x="449" y="822"/>
                      <a:pt x="449" y="822"/>
                      <a:pt x="449" y="797"/>
                    </a:cubicBezTo>
                    <a:lnTo>
                      <a:pt x="300" y="26"/>
                    </a:lnTo>
                    <a:cubicBezTo>
                      <a:pt x="300" y="1"/>
                      <a:pt x="275"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1950298" y="2011103"/>
                <a:ext cx="18829" cy="37658"/>
              </a:xfrm>
              <a:custGeom>
                <a:avLst/>
                <a:gdLst/>
                <a:ahLst/>
                <a:cxnLst/>
                <a:rect l="l" t="t" r="r" b="b"/>
                <a:pathLst>
                  <a:path w="424" h="848" extrusionOk="0">
                    <a:moveTo>
                      <a:pt x="274" y="1"/>
                    </a:moveTo>
                    <a:lnTo>
                      <a:pt x="25" y="26"/>
                    </a:lnTo>
                    <a:lnTo>
                      <a:pt x="0" y="26"/>
                    </a:lnTo>
                    <a:cubicBezTo>
                      <a:pt x="0" y="26"/>
                      <a:pt x="0" y="51"/>
                      <a:pt x="0" y="51"/>
                    </a:cubicBezTo>
                    <a:lnTo>
                      <a:pt x="125" y="822"/>
                    </a:lnTo>
                    <a:lnTo>
                      <a:pt x="125" y="847"/>
                    </a:lnTo>
                    <a:lnTo>
                      <a:pt x="398" y="822"/>
                    </a:lnTo>
                    <a:cubicBezTo>
                      <a:pt x="398" y="822"/>
                      <a:pt x="423" y="797"/>
                      <a:pt x="423" y="773"/>
                    </a:cubicBezTo>
                    <a:lnTo>
                      <a:pt x="324"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857443" y="2025491"/>
                <a:ext cx="21049" cy="40944"/>
              </a:xfrm>
              <a:custGeom>
                <a:avLst/>
                <a:gdLst/>
                <a:ahLst/>
                <a:cxnLst/>
                <a:rect l="l" t="t" r="r" b="b"/>
                <a:pathLst>
                  <a:path w="474" h="922" extrusionOk="0">
                    <a:moveTo>
                      <a:pt x="274" y="1"/>
                    </a:moveTo>
                    <a:lnTo>
                      <a:pt x="0" y="50"/>
                    </a:lnTo>
                    <a:cubicBezTo>
                      <a:pt x="0" y="75"/>
                      <a:pt x="0" y="75"/>
                      <a:pt x="0" y="75"/>
                    </a:cubicBezTo>
                    <a:lnTo>
                      <a:pt x="150" y="872"/>
                    </a:lnTo>
                    <a:lnTo>
                      <a:pt x="175" y="922"/>
                    </a:lnTo>
                    <a:lnTo>
                      <a:pt x="448" y="847"/>
                    </a:lnTo>
                    <a:cubicBezTo>
                      <a:pt x="448" y="847"/>
                      <a:pt x="473" y="847"/>
                      <a:pt x="473" y="822"/>
                    </a:cubicBezTo>
                    <a:lnTo>
                      <a:pt x="299" y="25"/>
                    </a:lnTo>
                    <a:cubicBezTo>
                      <a:pt x="299" y="25"/>
                      <a:pt x="274"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974588" y="2007817"/>
                <a:ext cx="16653" cy="37613"/>
              </a:xfrm>
              <a:custGeom>
                <a:avLst/>
                <a:gdLst/>
                <a:ahLst/>
                <a:cxnLst/>
                <a:rect l="l" t="t" r="r" b="b"/>
                <a:pathLst>
                  <a:path w="375" h="847" extrusionOk="0">
                    <a:moveTo>
                      <a:pt x="275" y="0"/>
                    </a:moveTo>
                    <a:lnTo>
                      <a:pt x="1" y="25"/>
                    </a:lnTo>
                    <a:cubicBezTo>
                      <a:pt x="1" y="50"/>
                      <a:pt x="1" y="50"/>
                      <a:pt x="1" y="50"/>
                    </a:cubicBezTo>
                    <a:lnTo>
                      <a:pt x="100" y="822"/>
                    </a:lnTo>
                    <a:cubicBezTo>
                      <a:pt x="100" y="822"/>
                      <a:pt x="100" y="822"/>
                      <a:pt x="100" y="847"/>
                    </a:cubicBezTo>
                    <a:lnTo>
                      <a:pt x="374" y="822"/>
                    </a:lnTo>
                    <a:cubicBezTo>
                      <a:pt x="374" y="822"/>
                      <a:pt x="374" y="797"/>
                      <a:pt x="374" y="797"/>
                    </a:cubicBezTo>
                    <a:lnTo>
                      <a:pt x="299" y="25"/>
                    </a:lnTo>
                    <a:cubicBezTo>
                      <a:pt x="299" y="25"/>
                      <a:pt x="275"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834219" y="2030509"/>
                <a:ext cx="21049" cy="40366"/>
              </a:xfrm>
              <a:custGeom>
                <a:avLst/>
                <a:gdLst/>
                <a:ahLst/>
                <a:cxnLst/>
                <a:rect l="l" t="t" r="r" b="b"/>
                <a:pathLst>
                  <a:path w="474" h="909" extrusionOk="0">
                    <a:moveTo>
                      <a:pt x="292" y="1"/>
                    </a:moveTo>
                    <a:cubicBezTo>
                      <a:pt x="288" y="1"/>
                      <a:pt x="283" y="4"/>
                      <a:pt x="274" y="12"/>
                    </a:cubicBezTo>
                    <a:lnTo>
                      <a:pt x="1" y="62"/>
                    </a:lnTo>
                    <a:lnTo>
                      <a:pt x="1" y="87"/>
                    </a:lnTo>
                    <a:lnTo>
                      <a:pt x="200" y="883"/>
                    </a:lnTo>
                    <a:lnTo>
                      <a:pt x="200" y="908"/>
                    </a:lnTo>
                    <a:lnTo>
                      <a:pt x="449" y="858"/>
                    </a:lnTo>
                    <a:cubicBezTo>
                      <a:pt x="473" y="858"/>
                      <a:pt x="473" y="833"/>
                      <a:pt x="473" y="833"/>
                    </a:cubicBezTo>
                    <a:lnTo>
                      <a:pt x="299" y="12"/>
                    </a:lnTo>
                    <a:cubicBezTo>
                      <a:pt x="299" y="12"/>
                      <a:pt x="299"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347877" y="2206759"/>
                <a:ext cx="34327" cy="47560"/>
              </a:xfrm>
              <a:custGeom>
                <a:avLst/>
                <a:gdLst/>
                <a:ahLst/>
                <a:cxnLst/>
                <a:rect l="l" t="t" r="r" b="b"/>
                <a:pathLst>
                  <a:path w="773" h="1071" extrusionOk="0">
                    <a:moveTo>
                      <a:pt x="249" y="1"/>
                    </a:moveTo>
                    <a:lnTo>
                      <a:pt x="25" y="125"/>
                    </a:lnTo>
                    <a:cubicBezTo>
                      <a:pt x="0" y="125"/>
                      <a:pt x="0" y="125"/>
                      <a:pt x="25" y="150"/>
                    </a:cubicBezTo>
                    <a:lnTo>
                      <a:pt x="498" y="1071"/>
                    </a:lnTo>
                    <a:lnTo>
                      <a:pt x="523" y="1071"/>
                    </a:lnTo>
                    <a:lnTo>
                      <a:pt x="747" y="947"/>
                    </a:lnTo>
                    <a:cubicBezTo>
                      <a:pt x="772" y="947"/>
                      <a:pt x="772" y="922"/>
                      <a:pt x="747" y="9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743585" y="2052002"/>
                <a:ext cx="22159" cy="42054"/>
              </a:xfrm>
              <a:custGeom>
                <a:avLst/>
                <a:gdLst/>
                <a:ahLst/>
                <a:cxnLst/>
                <a:rect l="l" t="t" r="r" b="b"/>
                <a:pathLst>
                  <a:path w="499" h="947" extrusionOk="0">
                    <a:moveTo>
                      <a:pt x="249" y="1"/>
                    </a:moveTo>
                    <a:lnTo>
                      <a:pt x="0" y="76"/>
                    </a:lnTo>
                    <a:lnTo>
                      <a:pt x="0" y="101"/>
                    </a:lnTo>
                    <a:lnTo>
                      <a:pt x="225" y="947"/>
                    </a:lnTo>
                    <a:lnTo>
                      <a:pt x="249" y="947"/>
                    </a:lnTo>
                    <a:lnTo>
                      <a:pt x="498" y="872"/>
                    </a:lnTo>
                    <a:cubicBezTo>
                      <a:pt x="498" y="847"/>
                      <a:pt x="498" y="847"/>
                      <a:pt x="498" y="8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765699" y="2046496"/>
                <a:ext cx="23270" cy="42054"/>
              </a:xfrm>
              <a:custGeom>
                <a:avLst/>
                <a:gdLst/>
                <a:ahLst/>
                <a:cxnLst/>
                <a:rect l="l" t="t" r="r" b="b"/>
                <a:pathLst>
                  <a:path w="524" h="947" extrusionOk="0">
                    <a:moveTo>
                      <a:pt x="274" y="0"/>
                    </a:moveTo>
                    <a:lnTo>
                      <a:pt x="0" y="75"/>
                    </a:lnTo>
                    <a:cubicBezTo>
                      <a:pt x="0" y="75"/>
                      <a:pt x="0" y="75"/>
                      <a:pt x="0" y="100"/>
                    </a:cubicBezTo>
                    <a:lnTo>
                      <a:pt x="224" y="921"/>
                    </a:lnTo>
                    <a:cubicBezTo>
                      <a:pt x="224" y="921"/>
                      <a:pt x="224" y="921"/>
                      <a:pt x="224" y="946"/>
                    </a:cubicBezTo>
                    <a:lnTo>
                      <a:pt x="249" y="946"/>
                    </a:lnTo>
                    <a:lnTo>
                      <a:pt x="498" y="872"/>
                    </a:lnTo>
                    <a:cubicBezTo>
                      <a:pt x="523" y="872"/>
                      <a:pt x="523" y="847"/>
                      <a:pt x="523" y="847"/>
                    </a:cubicBezTo>
                    <a:lnTo>
                      <a:pt x="299" y="25"/>
                    </a:lnTo>
                    <a:cubicBezTo>
                      <a:pt x="299" y="25"/>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787814" y="2040989"/>
                <a:ext cx="22115" cy="40899"/>
              </a:xfrm>
              <a:custGeom>
                <a:avLst/>
                <a:gdLst/>
                <a:ahLst/>
                <a:cxnLst/>
                <a:rect l="l" t="t" r="r" b="b"/>
                <a:pathLst>
                  <a:path w="498" h="921" extrusionOk="0">
                    <a:moveTo>
                      <a:pt x="274" y="0"/>
                    </a:moveTo>
                    <a:lnTo>
                      <a:pt x="0" y="50"/>
                    </a:lnTo>
                    <a:cubicBezTo>
                      <a:pt x="0" y="75"/>
                      <a:pt x="0" y="75"/>
                      <a:pt x="0" y="75"/>
                    </a:cubicBezTo>
                    <a:lnTo>
                      <a:pt x="224" y="896"/>
                    </a:lnTo>
                    <a:cubicBezTo>
                      <a:pt x="199" y="921"/>
                      <a:pt x="224" y="921"/>
                      <a:pt x="224" y="921"/>
                    </a:cubicBezTo>
                    <a:lnTo>
                      <a:pt x="473" y="871"/>
                    </a:lnTo>
                    <a:cubicBezTo>
                      <a:pt x="498" y="871"/>
                      <a:pt x="498" y="846"/>
                      <a:pt x="498" y="821"/>
                    </a:cubicBezTo>
                    <a:lnTo>
                      <a:pt x="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810994" y="2035438"/>
                <a:ext cx="22159" cy="40944"/>
              </a:xfrm>
              <a:custGeom>
                <a:avLst/>
                <a:gdLst/>
                <a:ahLst/>
                <a:cxnLst/>
                <a:rect l="l" t="t" r="r" b="b"/>
                <a:pathLst>
                  <a:path w="499" h="922" extrusionOk="0">
                    <a:moveTo>
                      <a:pt x="275" y="1"/>
                    </a:moveTo>
                    <a:lnTo>
                      <a:pt x="26" y="50"/>
                    </a:lnTo>
                    <a:lnTo>
                      <a:pt x="1" y="50"/>
                    </a:lnTo>
                    <a:cubicBezTo>
                      <a:pt x="1" y="75"/>
                      <a:pt x="1" y="75"/>
                      <a:pt x="1" y="75"/>
                    </a:cubicBezTo>
                    <a:lnTo>
                      <a:pt x="175" y="897"/>
                    </a:lnTo>
                    <a:cubicBezTo>
                      <a:pt x="175" y="897"/>
                      <a:pt x="175" y="897"/>
                      <a:pt x="175" y="922"/>
                    </a:cubicBezTo>
                    <a:lnTo>
                      <a:pt x="225" y="922"/>
                    </a:lnTo>
                    <a:lnTo>
                      <a:pt x="474" y="872"/>
                    </a:lnTo>
                    <a:cubicBezTo>
                      <a:pt x="499" y="872"/>
                      <a:pt x="499" y="847"/>
                      <a:pt x="499" y="822"/>
                    </a:cubicBezTo>
                    <a:lnTo>
                      <a:pt x="300" y="25"/>
                    </a:lnTo>
                    <a:cubicBezTo>
                      <a:pt x="300" y="1"/>
                      <a:pt x="300"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p:nvPr/>
          </p:nvSpPr>
          <p:spPr>
            <a:xfrm>
              <a:off x="1026866" y="1449517"/>
              <a:ext cx="2030682" cy="2740719"/>
            </a:xfrm>
            <a:custGeom>
              <a:avLst/>
              <a:gdLst/>
              <a:ahLst/>
              <a:cxnLst/>
              <a:rect l="l" t="t" r="r" b="b"/>
              <a:pathLst>
                <a:path w="47792" h="66285" extrusionOk="0">
                  <a:moveTo>
                    <a:pt x="36889" y="2862"/>
                  </a:moveTo>
                  <a:cubicBezTo>
                    <a:pt x="36914" y="2887"/>
                    <a:pt x="36914" y="2912"/>
                    <a:pt x="36939" y="2937"/>
                  </a:cubicBezTo>
                  <a:cubicBezTo>
                    <a:pt x="36964" y="2962"/>
                    <a:pt x="36989" y="3012"/>
                    <a:pt x="37013" y="3037"/>
                  </a:cubicBezTo>
                  <a:cubicBezTo>
                    <a:pt x="37038" y="3086"/>
                    <a:pt x="37063" y="3111"/>
                    <a:pt x="37063" y="3161"/>
                  </a:cubicBezTo>
                  <a:cubicBezTo>
                    <a:pt x="37063" y="3211"/>
                    <a:pt x="37063" y="3261"/>
                    <a:pt x="37063" y="3311"/>
                  </a:cubicBezTo>
                  <a:lnTo>
                    <a:pt x="37063" y="3435"/>
                  </a:lnTo>
                  <a:lnTo>
                    <a:pt x="37063" y="3510"/>
                  </a:lnTo>
                  <a:cubicBezTo>
                    <a:pt x="37063" y="3510"/>
                    <a:pt x="37038" y="3485"/>
                    <a:pt x="37013" y="3435"/>
                  </a:cubicBezTo>
                  <a:cubicBezTo>
                    <a:pt x="36989" y="3410"/>
                    <a:pt x="36964" y="3385"/>
                    <a:pt x="36939" y="3335"/>
                  </a:cubicBezTo>
                  <a:cubicBezTo>
                    <a:pt x="36914" y="3311"/>
                    <a:pt x="36914" y="3261"/>
                    <a:pt x="36889" y="3211"/>
                  </a:cubicBezTo>
                  <a:cubicBezTo>
                    <a:pt x="36889" y="3161"/>
                    <a:pt x="36889" y="3136"/>
                    <a:pt x="36889" y="3086"/>
                  </a:cubicBezTo>
                  <a:lnTo>
                    <a:pt x="36889" y="2962"/>
                  </a:lnTo>
                  <a:cubicBezTo>
                    <a:pt x="36889" y="2926"/>
                    <a:pt x="36889" y="2889"/>
                    <a:pt x="36889" y="2862"/>
                  </a:cubicBezTo>
                  <a:close/>
                  <a:moveTo>
                    <a:pt x="36317" y="2548"/>
                  </a:moveTo>
                  <a:lnTo>
                    <a:pt x="36317" y="2548"/>
                  </a:lnTo>
                  <a:cubicBezTo>
                    <a:pt x="36326" y="2561"/>
                    <a:pt x="36335" y="2575"/>
                    <a:pt x="36341" y="2589"/>
                  </a:cubicBezTo>
                  <a:cubicBezTo>
                    <a:pt x="36366" y="2663"/>
                    <a:pt x="36416" y="2713"/>
                    <a:pt x="36441" y="2788"/>
                  </a:cubicBezTo>
                  <a:cubicBezTo>
                    <a:pt x="36466" y="2862"/>
                    <a:pt x="36491" y="2937"/>
                    <a:pt x="36516" y="3012"/>
                  </a:cubicBezTo>
                  <a:cubicBezTo>
                    <a:pt x="36516" y="3086"/>
                    <a:pt x="36541" y="3186"/>
                    <a:pt x="36541" y="3261"/>
                  </a:cubicBezTo>
                  <a:cubicBezTo>
                    <a:pt x="36541" y="3335"/>
                    <a:pt x="36541" y="3410"/>
                    <a:pt x="36541" y="3485"/>
                  </a:cubicBezTo>
                  <a:lnTo>
                    <a:pt x="36541" y="3634"/>
                  </a:lnTo>
                  <a:cubicBezTo>
                    <a:pt x="36541" y="3584"/>
                    <a:pt x="36516" y="3559"/>
                    <a:pt x="36491" y="3485"/>
                  </a:cubicBezTo>
                  <a:cubicBezTo>
                    <a:pt x="36466" y="3435"/>
                    <a:pt x="36441" y="3360"/>
                    <a:pt x="36416" y="3286"/>
                  </a:cubicBezTo>
                  <a:cubicBezTo>
                    <a:pt x="36391" y="3211"/>
                    <a:pt x="36366" y="3136"/>
                    <a:pt x="36341" y="3062"/>
                  </a:cubicBezTo>
                  <a:cubicBezTo>
                    <a:pt x="36317" y="2987"/>
                    <a:pt x="36341" y="2887"/>
                    <a:pt x="36317" y="2813"/>
                  </a:cubicBezTo>
                  <a:cubicBezTo>
                    <a:pt x="36317" y="2738"/>
                    <a:pt x="36317" y="2663"/>
                    <a:pt x="36317" y="2614"/>
                  </a:cubicBezTo>
                  <a:lnTo>
                    <a:pt x="36317" y="2548"/>
                  </a:lnTo>
                  <a:close/>
                  <a:moveTo>
                    <a:pt x="34724" y="1369"/>
                  </a:moveTo>
                  <a:lnTo>
                    <a:pt x="34724" y="1369"/>
                  </a:lnTo>
                  <a:cubicBezTo>
                    <a:pt x="34126" y="1618"/>
                    <a:pt x="33529" y="1842"/>
                    <a:pt x="32931" y="2066"/>
                  </a:cubicBezTo>
                  <a:lnTo>
                    <a:pt x="32035" y="2390"/>
                  </a:lnTo>
                  <a:lnTo>
                    <a:pt x="31936" y="2414"/>
                  </a:lnTo>
                  <a:cubicBezTo>
                    <a:pt x="31886" y="2439"/>
                    <a:pt x="31836" y="2439"/>
                    <a:pt x="31786" y="2464"/>
                  </a:cubicBezTo>
                  <a:lnTo>
                    <a:pt x="31537" y="2489"/>
                  </a:lnTo>
                  <a:lnTo>
                    <a:pt x="31065" y="2589"/>
                  </a:lnTo>
                  <a:cubicBezTo>
                    <a:pt x="29795" y="2788"/>
                    <a:pt x="28526" y="2937"/>
                    <a:pt x="27281" y="3086"/>
                  </a:cubicBezTo>
                  <a:cubicBezTo>
                    <a:pt x="26012" y="3236"/>
                    <a:pt x="24742" y="3360"/>
                    <a:pt x="23473" y="3460"/>
                  </a:cubicBezTo>
                  <a:cubicBezTo>
                    <a:pt x="22203" y="3584"/>
                    <a:pt x="20934" y="3659"/>
                    <a:pt x="19639" y="3709"/>
                  </a:cubicBezTo>
                  <a:cubicBezTo>
                    <a:pt x="20909" y="3460"/>
                    <a:pt x="22153" y="3261"/>
                    <a:pt x="23423" y="3062"/>
                  </a:cubicBezTo>
                  <a:cubicBezTo>
                    <a:pt x="24668" y="2862"/>
                    <a:pt x="25962" y="2713"/>
                    <a:pt x="27206" y="2564"/>
                  </a:cubicBezTo>
                  <a:cubicBezTo>
                    <a:pt x="28476" y="2414"/>
                    <a:pt x="29745" y="2290"/>
                    <a:pt x="31015" y="2166"/>
                  </a:cubicBezTo>
                  <a:lnTo>
                    <a:pt x="31488" y="2116"/>
                  </a:lnTo>
                  <a:lnTo>
                    <a:pt x="31712" y="2091"/>
                  </a:lnTo>
                  <a:lnTo>
                    <a:pt x="31811" y="2091"/>
                  </a:lnTo>
                  <a:lnTo>
                    <a:pt x="31911" y="2066"/>
                  </a:lnTo>
                  <a:lnTo>
                    <a:pt x="32857" y="1817"/>
                  </a:lnTo>
                  <a:cubicBezTo>
                    <a:pt x="33479" y="1668"/>
                    <a:pt x="34101" y="1518"/>
                    <a:pt x="34724" y="1369"/>
                  </a:cubicBezTo>
                  <a:close/>
                  <a:moveTo>
                    <a:pt x="34724" y="1817"/>
                  </a:moveTo>
                  <a:lnTo>
                    <a:pt x="34499" y="1942"/>
                  </a:lnTo>
                  <a:lnTo>
                    <a:pt x="33877" y="2240"/>
                  </a:lnTo>
                  <a:cubicBezTo>
                    <a:pt x="33628" y="2365"/>
                    <a:pt x="33330" y="2514"/>
                    <a:pt x="33006" y="2663"/>
                  </a:cubicBezTo>
                  <a:cubicBezTo>
                    <a:pt x="32682" y="2813"/>
                    <a:pt x="32334" y="2937"/>
                    <a:pt x="31985" y="3062"/>
                  </a:cubicBezTo>
                  <a:cubicBezTo>
                    <a:pt x="31637" y="3186"/>
                    <a:pt x="31264" y="3286"/>
                    <a:pt x="30915" y="3385"/>
                  </a:cubicBezTo>
                  <a:cubicBezTo>
                    <a:pt x="30567" y="3485"/>
                    <a:pt x="30268" y="3559"/>
                    <a:pt x="29994" y="3609"/>
                  </a:cubicBezTo>
                  <a:lnTo>
                    <a:pt x="29322" y="3759"/>
                  </a:lnTo>
                  <a:cubicBezTo>
                    <a:pt x="29471" y="3709"/>
                    <a:pt x="29696" y="3634"/>
                    <a:pt x="29969" y="3559"/>
                  </a:cubicBezTo>
                  <a:cubicBezTo>
                    <a:pt x="30243" y="3460"/>
                    <a:pt x="30542" y="3360"/>
                    <a:pt x="30890" y="3236"/>
                  </a:cubicBezTo>
                  <a:lnTo>
                    <a:pt x="31911" y="2887"/>
                  </a:lnTo>
                  <a:lnTo>
                    <a:pt x="32956" y="2514"/>
                  </a:lnTo>
                  <a:cubicBezTo>
                    <a:pt x="33280" y="2390"/>
                    <a:pt x="33603" y="2290"/>
                    <a:pt x="33852" y="2190"/>
                  </a:cubicBezTo>
                  <a:cubicBezTo>
                    <a:pt x="34126" y="2091"/>
                    <a:pt x="34350" y="1991"/>
                    <a:pt x="34475" y="1942"/>
                  </a:cubicBezTo>
                  <a:lnTo>
                    <a:pt x="34724" y="1817"/>
                  </a:lnTo>
                  <a:close/>
                  <a:moveTo>
                    <a:pt x="37312" y="3327"/>
                  </a:moveTo>
                  <a:cubicBezTo>
                    <a:pt x="37320" y="3332"/>
                    <a:pt x="37328" y="3335"/>
                    <a:pt x="37337" y="3335"/>
                  </a:cubicBezTo>
                  <a:cubicBezTo>
                    <a:pt x="37362" y="3385"/>
                    <a:pt x="37387" y="3410"/>
                    <a:pt x="37412" y="3435"/>
                  </a:cubicBezTo>
                  <a:cubicBezTo>
                    <a:pt x="37412" y="3485"/>
                    <a:pt x="37437" y="3510"/>
                    <a:pt x="37462" y="3559"/>
                  </a:cubicBezTo>
                  <a:cubicBezTo>
                    <a:pt x="37462" y="3584"/>
                    <a:pt x="37462" y="3634"/>
                    <a:pt x="37462" y="3684"/>
                  </a:cubicBezTo>
                  <a:lnTo>
                    <a:pt x="37462" y="3783"/>
                  </a:lnTo>
                  <a:lnTo>
                    <a:pt x="37462" y="3883"/>
                  </a:lnTo>
                  <a:cubicBezTo>
                    <a:pt x="37437" y="3858"/>
                    <a:pt x="37437" y="3833"/>
                    <a:pt x="37412" y="3808"/>
                  </a:cubicBezTo>
                  <a:cubicBezTo>
                    <a:pt x="37387" y="3783"/>
                    <a:pt x="37362" y="3759"/>
                    <a:pt x="37337" y="3709"/>
                  </a:cubicBezTo>
                  <a:cubicBezTo>
                    <a:pt x="37312" y="3684"/>
                    <a:pt x="37312" y="3634"/>
                    <a:pt x="37287" y="3609"/>
                  </a:cubicBezTo>
                  <a:cubicBezTo>
                    <a:pt x="37262" y="3559"/>
                    <a:pt x="37287" y="3510"/>
                    <a:pt x="37287" y="3485"/>
                  </a:cubicBezTo>
                  <a:cubicBezTo>
                    <a:pt x="37287" y="3435"/>
                    <a:pt x="37287" y="3410"/>
                    <a:pt x="37312" y="3360"/>
                  </a:cubicBezTo>
                  <a:cubicBezTo>
                    <a:pt x="37312" y="3349"/>
                    <a:pt x="37312" y="3338"/>
                    <a:pt x="37312" y="3327"/>
                  </a:cubicBezTo>
                  <a:close/>
                  <a:moveTo>
                    <a:pt x="32160" y="3684"/>
                  </a:moveTo>
                  <a:lnTo>
                    <a:pt x="31537" y="3833"/>
                  </a:lnTo>
                  <a:cubicBezTo>
                    <a:pt x="31289" y="3883"/>
                    <a:pt x="30990" y="3958"/>
                    <a:pt x="30666" y="4032"/>
                  </a:cubicBezTo>
                  <a:lnTo>
                    <a:pt x="29671" y="4231"/>
                  </a:lnTo>
                  <a:lnTo>
                    <a:pt x="28675" y="4406"/>
                  </a:lnTo>
                  <a:cubicBezTo>
                    <a:pt x="28351" y="4431"/>
                    <a:pt x="28053" y="4480"/>
                    <a:pt x="27779" y="4505"/>
                  </a:cubicBezTo>
                  <a:cubicBezTo>
                    <a:pt x="27530" y="4555"/>
                    <a:pt x="27306" y="4580"/>
                    <a:pt x="27157" y="4605"/>
                  </a:cubicBezTo>
                  <a:lnTo>
                    <a:pt x="26933" y="4630"/>
                  </a:lnTo>
                  <a:lnTo>
                    <a:pt x="26933" y="4630"/>
                  </a:lnTo>
                  <a:lnTo>
                    <a:pt x="27157" y="4580"/>
                  </a:lnTo>
                  <a:lnTo>
                    <a:pt x="27779" y="4455"/>
                  </a:lnTo>
                  <a:cubicBezTo>
                    <a:pt x="28028" y="4381"/>
                    <a:pt x="28326" y="4306"/>
                    <a:pt x="28650" y="4256"/>
                  </a:cubicBezTo>
                  <a:lnTo>
                    <a:pt x="29646" y="4032"/>
                  </a:lnTo>
                  <a:lnTo>
                    <a:pt x="30641" y="3883"/>
                  </a:lnTo>
                  <a:cubicBezTo>
                    <a:pt x="30965" y="3833"/>
                    <a:pt x="31264" y="3808"/>
                    <a:pt x="31537" y="3759"/>
                  </a:cubicBezTo>
                  <a:cubicBezTo>
                    <a:pt x="31786" y="3734"/>
                    <a:pt x="32010" y="3709"/>
                    <a:pt x="32160" y="3684"/>
                  </a:cubicBezTo>
                  <a:close/>
                  <a:moveTo>
                    <a:pt x="35470" y="1344"/>
                  </a:moveTo>
                  <a:lnTo>
                    <a:pt x="35545" y="1518"/>
                  </a:lnTo>
                  <a:cubicBezTo>
                    <a:pt x="35595" y="1643"/>
                    <a:pt x="35644" y="1792"/>
                    <a:pt x="35694" y="1991"/>
                  </a:cubicBezTo>
                  <a:cubicBezTo>
                    <a:pt x="35769" y="2166"/>
                    <a:pt x="35844" y="2390"/>
                    <a:pt x="35918" y="2638"/>
                  </a:cubicBezTo>
                  <a:cubicBezTo>
                    <a:pt x="35993" y="2862"/>
                    <a:pt x="36043" y="3136"/>
                    <a:pt x="36117" y="3385"/>
                  </a:cubicBezTo>
                  <a:cubicBezTo>
                    <a:pt x="36167" y="3659"/>
                    <a:pt x="36192" y="3908"/>
                    <a:pt x="36217" y="4157"/>
                  </a:cubicBezTo>
                  <a:cubicBezTo>
                    <a:pt x="36267" y="4406"/>
                    <a:pt x="36267" y="4630"/>
                    <a:pt x="36292" y="4829"/>
                  </a:cubicBezTo>
                  <a:cubicBezTo>
                    <a:pt x="36292" y="5028"/>
                    <a:pt x="36317" y="5202"/>
                    <a:pt x="36317" y="5302"/>
                  </a:cubicBezTo>
                  <a:cubicBezTo>
                    <a:pt x="36341" y="5426"/>
                    <a:pt x="36317" y="5501"/>
                    <a:pt x="36317" y="5501"/>
                  </a:cubicBezTo>
                  <a:lnTo>
                    <a:pt x="36292" y="5327"/>
                  </a:lnTo>
                  <a:cubicBezTo>
                    <a:pt x="36267" y="5202"/>
                    <a:pt x="36242" y="5028"/>
                    <a:pt x="36217" y="4854"/>
                  </a:cubicBezTo>
                  <a:cubicBezTo>
                    <a:pt x="36167" y="4655"/>
                    <a:pt x="36117" y="4431"/>
                    <a:pt x="36068" y="4182"/>
                  </a:cubicBezTo>
                  <a:lnTo>
                    <a:pt x="35893" y="3435"/>
                  </a:lnTo>
                  <a:lnTo>
                    <a:pt x="35744" y="2663"/>
                  </a:lnTo>
                  <a:cubicBezTo>
                    <a:pt x="35694" y="2414"/>
                    <a:pt x="35669" y="2190"/>
                    <a:pt x="35620" y="1991"/>
                  </a:cubicBezTo>
                  <a:cubicBezTo>
                    <a:pt x="35570" y="1792"/>
                    <a:pt x="35545" y="1643"/>
                    <a:pt x="35520" y="1518"/>
                  </a:cubicBezTo>
                  <a:lnTo>
                    <a:pt x="35470" y="1344"/>
                  </a:lnTo>
                  <a:close/>
                  <a:moveTo>
                    <a:pt x="37038" y="2141"/>
                  </a:moveTo>
                  <a:lnTo>
                    <a:pt x="37038" y="2141"/>
                  </a:lnTo>
                  <a:cubicBezTo>
                    <a:pt x="37312" y="2290"/>
                    <a:pt x="37561" y="2464"/>
                    <a:pt x="37835" y="2638"/>
                  </a:cubicBezTo>
                  <a:lnTo>
                    <a:pt x="38582" y="3136"/>
                  </a:lnTo>
                  <a:cubicBezTo>
                    <a:pt x="39104" y="3485"/>
                    <a:pt x="39602" y="3858"/>
                    <a:pt x="40100" y="4231"/>
                  </a:cubicBezTo>
                  <a:cubicBezTo>
                    <a:pt x="40598" y="4605"/>
                    <a:pt x="41071" y="5003"/>
                    <a:pt x="41544" y="5426"/>
                  </a:cubicBezTo>
                  <a:cubicBezTo>
                    <a:pt x="42017" y="5824"/>
                    <a:pt x="42440" y="6273"/>
                    <a:pt x="42838" y="6745"/>
                  </a:cubicBezTo>
                  <a:cubicBezTo>
                    <a:pt x="42614" y="6546"/>
                    <a:pt x="42390" y="6347"/>
                    <a:pt x="42141" y="6148"/>
                  </a:cubicBezTo>
                  <a:cubicBezTo>
                    <a:pt x="41892" y="5949"/>
                    <a:pt x="41643" y="5775"/>
                    <a:pt x="41394" y="5576"/>
                  </a:cubicBezTo>
                  <a:lnTo>
                    <a:pt x="39951" y="4455"/>
                  </a:lnTo>
                  <a:lnTo>
                    <a:pt x="38482" y="3311"/>
                  </a:lnTo>
                  <a:cubicBezTo>
                    <a:pt x="37984" y="2937"/>
                    <a:pt x="37511" y="2539"/>
                    <a:pt x="37038" y="2141"/>
                  </a:cubicBezTo>
                  <a:close/>
                  <a:moveTo>
                    <a:pt x="40921" y="7318"/>
                  </a:moveTo>
                  <a:lnTo>
                    <a:pt x="40946" y="7343"/>
                  </a:lnTo>
                  <a:cubicBezTo>
                    <a:pt x="40921" y="7343"/>
                    <a:pt x="40921" y="7318"/>
                    <a:pt x="40921" y="7318"/>
                  </a:cubicBezTo>
                  <a:close/>
                  <a:moveTo>
                    <a:pt x="40946" y="7343"/>
                  </a:moveTo>
                  <a:lnTo>
                    <a:pt x="40946" y="7343"/>
                  </a:lnTo>
                  <a:cubicBezTo>
                    <a:pt x="40971" y="7368"/>
                    <a:pt x="40996" y="7393"/>
                    <a:pt x="41021" y="7393"/>
                  </a:cubicBezTo>
                  <a:cubicBezTo>
                    <a:pt x="41071" y="7418"/>
                    <a:pt x="41096" y="7467"/>
                    <a:pt x="41145" y="7492"/>
                  </a:cubicBezTo>
                  <a:cubicBezTo>
                    <a:pt x="41195" y="7517"/>
                    <a:pt x="41220" y="7542"/>
                    <a:pt x="41270" y="7567"/>
                  </a:cubicBezTo>
                  <a:lnTo>
                    <a:pt x="41245" y="7592"/>
                  </a:lnTo>
                  <a:lnTo>
                    <a:pt x="41345" y="7716"/>
                  </a:lnTo>
                  <a:cubicBezTo>
                    <a:pt x="41369" y="7766"/>
                    <a:pt x="41394" y="7816"/>
                    <a:pt x="41394" y="7841"/>
                  </a:cubicBezTo>
                  <a:cubicBezTo>
                    <a:pt x="41419" y="7890"/>
                    <a:pt x="41444" y="7915"/>
                    <a:pt x="41444" y="7940"/>
                  </a:cubicBezTo>
                  <a:cubicBezTo>
                    <a:pt x="41419" y="7940"/>
                    <a:pt x="41394" y="7915"/>
                    <a:pt x="41369" y="7890"/>
                  </a:cubicBezTo>
                  <a:cubicBezTo>
                    <a:pt x="41320" y="7866"/>
                    <a:pt x="41270" y="7866"/>
                    <a:pt x="41220" y="7816"/>
                  </a:cubicBezTo>
                  <a:cubicBezTo>
                    <a:pt x="41195" y="7791"/>
                    <a:pt x="41145" y="7766"/>
                    <a:pt x="41121" y="7716"/>
                  </a:cubicBezTo>
                  <a:cubicBezTo>
                    <a:pt x="41071" y="7666"/>
                    <a:pt x="41046" y="7617"/>
                    <a:pt x="41021" y="7567"/>
                  </a:cubicBezTo>
                  <a:cubicBezTo>
                    <a:pt x="40996" y="7542"/>
                    <a:pt x="40996" y="7492"/>
                    <a:pt x="40971" y="7442"/>
                  </a:cubicBezTo>
                  <a:cubicBezTo>
                    <a:pt x="40971" y="7418"/>
                    <a:pt x="40946" y="7368"/>
                    <a:pt x="40946" y="7343"/>
                  </a:cubicBezTo>
                  <a:close/>
                  <a:moveTo>
                    <a:pt x="41170" y="6721"/>
                  </a:moveTo>
                  <a:lnTo>
                    <a:pt x="41170" y="6721"/>
                  </a:lnTo>
                  <a:cubicBezTo>
                    <a:pt x="41195" y="6770"/>
                    <a:pt x="41220" y="6770"/>
                    <a:pt x="41220" y="6795"/>
                  </a:cubicBezTo>
                  <a:cubicBezTo>
                    <a:pt x="41270" y="6870"/>
                    <a:pt x="41345" y="6920"/>
                    <a:pt x="41394" y="6969"/>
                  </a:cubicBezTo>
                  <a:cubicBezTo>
                    <a:pt x="41469" y="7044"/>
                    <a:pt x="41569" y="7119"/>
                    <a:pt x="41643" y="7194"/>
                  </a:cubicBezTo>
                  <a:cubicBezTo>
                    <a:pt x="41743" y="7293"/>
                    <a:pt x="41842" y="7393"/>
                    <a:pt x="41942" y="7492"/>
                  </a:cubicBezTo>
                  <a:lnTo>
                    <a:pt x="41917" y="7492"/>
                  </a:lnTo>
                  <a:cubicBezTo>
                    <a:pt x="41992" y="7617"/>
                    <a:pt x="42041" y="7741"/>
                    <a:pt x="42091" y="7866"/>
                  </a:cubicBezTo>
                  <a:cubicBezTo>
                    <a:pt x="42116" y="7965"/>
                    <a:pt x="42141" y="8090"/>
                    <a:pt x="42166" y="8189"/>
                  </a:cubicBezTo>
                  <a:cubicBezTo>
                    <a:pt x="42191" y="8289"/>
                    <a:pt x="42191" y="8363"/>
                    <a:pt x="42216" y="8438"/>
                  </a:cubicBezTo>
                  <a:lnTo>
                    <a:pt x="42216" y="8513"/>
                  </a:lnTo>
                  <a:cubicBezTo>
                    <a:pt x="42216" y="8513"/>
                    <a:pt x="42216" y="8488"/>
                    <a:pt x="42191" y="8438"/>
                  </a:cubicBezTo>
                  <a:cubicBezTo>
                    <a:pt x="42166" y="8363"/>
                    <a:pt x="42141" y="8289"/>
                    <a:pt x="42091" y="8214"/>
                  </a:cubicBezTo>
                  <a:cubicBezTo>
                    <a:pt x="42066" y="8114"/>
                    <a:pt x="41992" y="8015"/>
                    <a:pt x="41942" y="7915"/>
                  </a:cubicBezTo>
                  <a:cubicBezTo>
                    <a:pt x="41867" y="7816"/>
                    <a:pt x="41817" y="7716"/>
                    <a:pt x="41743" y="7617"/>
                  </a:cubicBezTo>
                  <a:cubicBezTo>
                    <a:pt x="41668" y="7517"/>
                    <a:pt x="41593" y="7393"/>
                    <a:pt x="41544" y="7293"/>
                  </a:cubicBezTo>
                  <a:cubicBezTo>
                    <a:pt x="41469" y="7194"/>
                    <a:pt x="41394" y="7094"/>
                    <a:pt x="41345" y="7019"/>
                  </a:cubicBezTo>
                  <a:cubicBezTo>
                    <a:pt x="41295" y="6920"/>
                    <a:pt x="41245" y="6845"/>
                    <a:pt x="41220" y="6820"/>
                  </a:cubicBezTo>
                  <a:lnTo>
                    <a:pt x="41170" y="6721"/>
                  </a:lnTo>
                  <a:close/>
                  <a:moveTo>
                    <a:pt x="41743" y="6671"/>
                  </a:moveTo>
                  <a:lnTo>
                    <a:pt x="41817" y="6745"/>
                  </a:lnTo>
                  <a:cubicBezTo>
                    <a:pt x="41867" y="6795"/>
                    <a:pt x="41942" y="6895"/>
                    <a:pt x="42017" y="6994"/>
                  </a:cubicBezTo>
                  <a:cubicBezTo>
                    <a:pt x="42116" y="7094"/>
                    <a:pt x="42191" y="7218"/>
                    <a:pt x="42290" y="7343"/>
                  </a:cubicBezTo>
                  <a:cubicBezTo>
                    <a:pt x="42365" y="7492"/>
                    <a:pt x="42440" y="7642"/>
                    <a:pt x="42514" y="7791"/>
                  </a:cubicBezTo>
                  <a:cubicBezTo>
                    <a:pt x="42589" y="7940"/>
                    <a:pt x="42639" y="8090"/>
                    <a:pt x="42689" y="8264"/>
                  </a:cubicBezTo>
                  <a:cubicBezTo>
                    <a:pt x="42714" y="8413"/>
                    <a:pt x="42738" y="8563"/>
                    <a:pt x="42763" y="8687"/>
                  </a:cubicBezTo>
                  <a:cubicBezTo>
                    <a:pt x="42788" y="8811"/>
                    <a:pt x="42788" y="8936"/>
                    <a:pt x="42813" y="9011"/>
                  </a:cubicBezTo>
                  <a:cubicBezTo>
                    <a:pt x="42763" y="8911"/>
                    <a:pt x="42738" y="8811"/>
                    <a:pt x="42714" y="8712"/>
                  </a:cubicBezTo>
                  <a:cubicBezTo>
                    <a:pt x="42664" y="8587"/>
                    <a:pt x="42589" y="8463"/>
                    <a:pt x="42539" y="8314"/>
                  </a:cubicBezTo>
                  <a:cubicBezTo>
                    <a:pt x="42490" y="8164"/>
                    <a:pt x="42415" y="8015"/>
                    <a:pt x="42340" y="7866"/>
                  </a:cubicBezTo>
                  <a:cubicBezTo>
                    <a:pt x="42266" y="7716"/>
                    <a:pt x="42216" y="7567"/>
                    <a:pt x="42141" y="7418"/>
                  </a:cubicBezTo>
                  <a:cubicBezTo>
                    <a:pt x="42091" y="7268"/>
                    <a:pt x="42017" y="7144"/>
                    <a:pt x="41967" y="7019"/>
                  </a:cubicBezTo>
                  <a:cubicBezTo>
                    <a:pt x="41917" y="6945"/>
                    <a:pt x="41867" y="6845"/>
                    <a:pt x="41817" y="6770"/>
                  </a:cubicBezTo>
                  <a:lnTo>
                    <a:pt x="41743" y="6671"/>
                  </a:lnTo>
                  <a:close/>
                  <a:moveTo>
                    <a:pt x="42614" y="7044"/>
                  </a:moveTo>
                  <a:lnTo>
                    <a:pt x="42689" y="7169"/>
                  </a:lnTo>
                  <a:lnTo>
                    <a:pt x="42838" y="7492"/>
                  </a:lnTo>
                  <a:cubicBezTo>
                    <a:pt x="42913" y="7642"/>
                    <a:pt x="42987" y="7791"/>
                    <a:pt x="43062" y="7965"/>
                  </a:cubicBezTo>
                  <a:cubicBezTo>
                    <a:pt x="43137" y="8164"/>
                    <a:pt x="43211" y="8363"/>
                    <a:pt x="43286" y="8538"/>
                  </a:cubicBezTo>
                  <a:cubicBezTo>
                    <a:pt x="43336" y="8737"/>
                    <a:pt x="43386" y="8936"/>
                    <a:pt x="43411" y="9110"/>
                  </a:cubicBezTo>
                  <a:cubicBezTo>
                    <a:pt x="43460" y="9309"/>
                    <a:pt x="43485" y="9483"/>
                    <a:pt x="43485" y="9633"/>
                  </a:cubicBezTo>
                  <a:cubicBezTo>
                    <a:pt x="43510" y="9782"/>
                    <a:pt x="43535" y="9907"/>
                    <a:pt x="43535" y="10006"/>
                  </a:cubicBezTo>
                  <a:cubicBezTo>
                    <a:pt x="43510" y="9907"/>
                    <a:pt x="43485" y="9782"/>
                    <a:pt x="43435" y="9658"/>
                  </a:cubicBezTo>
                  <a:cubicBezTo>
                    <a:pt x="43386" y="9508"/>
                    <a:pt x="43336" y="9334"/>
                    <a:pt x="43261" y="9160"/>
                  </a:cubicBezTo>
                  <a:cubicBezTo>
                    <a:pt x="43211" y="8961"/>
                    <a:pt x="43162" y="8787"/>
                    <a:pt x="43087" y="8587"/>
                  </a:cubicBezTo>
                  <a:lnTo>
                    <a:pt x="42938" y="8015"/>
                  </a:lnTo>
                  <a:cubicBezTo>
                    <a:pt x="42863" y="7841"/>
                    <a:pt x="42838" y="7666"/>
                    <a:pt x="42788" y="7517"/>
                  </a:cubicBezTo>
                  <a:cubicBezTo>
                    <a:pt x="42738" y="7393"/>
                    <a:pt x="42714" y="7268"/>
                    <a:pt x="42664" y="7169"/>
                  </a:cubicBezTo>
                  <a:lnTo>
                    <a:pt x="42614" y="7044"/>
                  </a:lnTo>
                  <a:close/>
                  <a:moveTo>
                    <a:pt x="35295" y="1679"/>
                  </a:moveTo>
                  <a:cubicBezTo>
                    <a:pt x="35348" y="1923"/>
                    <a:pt x="35431" y="2253"/>
                    <a:pt x="35495" y="2638"/>
                  </a:cubicBezTo>
                  <a:cubicBezTo>
                    <a:pt x="35595" y="3086"/>
                    <a:pt x="35694" y="3584"/>
                    <a:pt x="35794" y="4157"/>
                  </a:cubicBezTo>
                  <a:cubicBezTo>
                    <a:pt x="35869" y="4704"/>
                    <a:pt x="35968" y="5302"/>
                    <a:pt x="36018" y="5899"/>
                  </a:cubicBezTo>
                  <a:cubicBezTo>
                    <a:pt x="36093" y="6497"/>
                    <a:pt x="36117" y="7119"/>
                    <a:pt x="36142" y="7666"/>
                  </a:cubicBezTo>
                  <a:cubicBezTo>
                    <a:pt x="36167" y="8239"/>
                    <a:pt x="36142" y="8762"/>
                    <a:pt x="36142" y="9235"/>
                  </a:cubicBezTo>
                  <a:cubicBezTo>
                    <a:pt x="36142" y="9683"/>
                    <a:pt x="36117" y="10056"/>
                    <a:pt x="36117" y="10330"/>
                  </a:cubicBezTo>
                  <a:lnTo>
                    <a:pt x="36117" y="10305"/>
                  </a:lnTo>
                  <a:cubicBezTo>
                    <a:pt x="36117" y="10031"/>
                    <a:pt x="36117" y="9658"/>
                    <a:pt x="36093" y="9210"/>
                  </a:cubicBezTo>
                  <a:cubicBezTo>
                    <a:pt x="36043" y="8762"/>
                    <a:pt x="36018" y="8239"/>
                    <a:pt x="35993" y="7666"/>
                  </a:cubicBezTo>
                  <a:cubicBezTo>
                    <a:pt x="35943" y="7119"/>
                    <a:pt x="35893" y="6521"/>
                    <a:pt x="35844" y="5924"/>
                  </a:cubicBezTo>
                  <a:cubicBezTo>
                    <a:pt x="35769" y="5327"/>
                    <a:pt x="35719" y="4729"/>
                    <a:pt x="35644" y="4157"/>
                  </a:cubicBezTo>
                  <a:cubicBezTo>
                    <a:pt x="35570" y="3609"/>
                    <a:pt x="35520" y="3086"/>
                    <a:pt x="35445" y="2638"/>
                  </a:cubicBezTo>
                  <a:cubicBezTo>
                    <a:pt x="35382" y="2261"/>
                    <a:pt x="35337" y="1936"/>
                    <a:pt x="35295" y="1679"/>
                  </a:cubicBezTo>
                  <a:close/>
                  <a:moveTo>
                    <a:pt x="18793" y="3460"/>
                  </a:moveTo>
                  <a:lnTo>
                    <a:pt x="18793" y="3460"/>
                  </a:lnTo>
                  <a:cubicBezTo>
                    <a:pt x="18793" y="3460"/>
                    <a:pt x="19665" y="5352"/>
                    <a:pt x="22253" y="8538"/>
                  </a:cubicBezTo>
                  <a:cubicBezTo>
                    <a:pt x="25364" y="7144"/>
                    <a:pt x="28675" y="6198"/>
                    <a:pt x="32060" y="5725"/>
                  </a:cubicBezTo>
                  <a:lnTo>
                    <a:pt x="32060" y="5725"/>
                  </a:lnTo>
                  <a:cubicBezTo>
                    <a:pt x="31911" y="6248"/>
                    <a:pt x="31811" y="6795"/>
                    <a:pt x="31761" y="7318"/>
                  </a:cubicBezTo>
                  <a:lnTo>
                    <a:pt x="32558" y="5924"/>
                  </a:lnTo>
                  <a:lnTo>
                    <a:pt x="32558" y="5924"/>
                  </a:lnTo>
                  <a:cubicBezTo>
                    <a:pt x="32409" y="6198"/>
                    <a:pt x="31264" y="8413"/>
                    <a:pt x="33130" y="9533"/>
                  </a:cubicBezTo>
                  <a:cubicBezTo>
                    <a:pt x="32185" y="9583"/>
                    <a:pt x="31264" y="9683"/>
                    <a:pt x="30368" y="9882"/>
                  </a:cubicBezTo>
                  <a:cubicBezTo>
                    <a:pt x="31463" y="9882"/>
                    <a:pt x="32583" y="9956"/>
                    <a:pt x="33678" y="10131"/>
                  </a:cubicBezTo>
                  <a:cubicBezTo>
                    <a:pt x="33678" y="10131"/>
                    <a:pt x="33665" y="10130"/>
                    <a:pt x="33640" y="10130"/>
                  </a:cubicBezTo>
                  <a:cubicBezTo>
                    <a:pt x="33219" y="10130"/>
                    <a:pt x="29379" y="10175"/>
                    <a:pt x="23747" y="11724"/>
                  </a:cubicBezTo>
                  <a:cubicBezTo>
                    <a:pt x="23747" y="11724"/>
                    <a:pt x="22602" y="10803"/>
                    <a:pt x="21556" y="8637"/>
                  </a:cubicBezTo>
                  <a:cubicBezTo>
                    <a:pt x="21191" y="7862"/>
                    <a:pt x="21065" y="7613"/>
                    <a:pt x="21053" y="7613"/>
                  </a:cubicBezTo>
                  <a:cubicBezTo>
                    <a:pt x="21033" y="7613"/>
                    <a:pt x="21382" y="8413"/>
                    <a:pt x="21382" y="8413"/>
                  </a:cubicBezTo>
                  <a:lnTo>
                    <a:pt x="21855" y="9956"/>
                  </a:lnTo>
                  <a:cubicBezTo>
                    <a:pt x="20635" y="7890"/>
                    <a:pt x="19615" y="5725"/>
                    <a:pt x="18793" y="3460"/>
                  </a:cubicBezTo>
                  <a:close/>
                  <a:moveTo>
                    <a:pt x="29272" y="11027"/>
                  </a:moveTo>
                  <a:lnTo>
                    <a:pt x="29048" y="11077"/>
                  </a:lnTo>
                  <a:cubicBezTo>
                    <a:pt x="28899" y="11101"/>
                    <a:pt x="28700" y="11151"/>
                    <a:pt x="28451" y="11226"/>
                  </a:cubicBezTo>
                  <a:cubicBezTo>
                    <a:pt x="28202" y="11276"/>
                    <a:pt x="27903" y="11350"/>
                    <a:pt x="27605" y="11450"/>
                  </a:cubicBezTo>
                  <a:lnTo>
                    <a:pt x="26634" y="11699"/>
                  </a:lnTo>
                  <a:lnTo>
                    <a:pt x="25663" y="11973"/>
                  </a:lnTo>
                  <a:cubicBezTo>
                    <a:pt x="25364" y="12047"/>
                    <a:pt x="25066" y="12122"/>
                    <a:pt x="24817" y="12197"/>
                  </a:cubicBezTo>
                  <a:cubicBezTo>
                    <a:pt x="24599" y="12269"/>
                    <a:pt x="24381" y="12318"/>
                    <a:pt x="24255" y="12367"/>
                  </a:cubicBezTo>
                  <a:lnTo>
                    <a:pt x="24255" y="12367"/>
                  </a:lnTo>
                  <a:lnTo>
                    <a:pt x="24817" y="12147"/>
                  </a:lnTo>
                  <a:cubicBezTo>
                    <a:pt x="25066" y="12047"/>
                    <a:pt x="25340" y="11923"/>
                    <a:pt x="25638" y="11823"/>
                  </a:cubicBezTo>
                  <a:cubicBezTo>
                    <a:pt x="25937" y="11724"/>
                    <a:pt x="26261" y="11624"/>
                    <a:pt x="26609" y="11525"/>
                  </a:cubicBezTo>
                  <a:cubicBezTo>
                    <a:pt x="26933" y="11425"/>
                    <a:pt x="27256" y="11350"/>
                    <a:pt x="27580" y="11301"/>
                  </a:cubicBezTo>
                  <a:cubicBezTo>
                    <a:pt x="27903" y="11226"/>
                    <a:pt x="28202" y="11201"/>
                    <a:pt x="28451" y="11151"/>
                  </a:cubicBezTo>
                  <a:lnTo>
                    <a:pt x="29073" y="11052"/>
                  </a:lnTo>
                  <a:lnTo>
                    <a:pt x="29272" y="11027"/>
                  </a:lnTo>
                  <a:close/>
                  <a:moveTo>
                    <a:pt x="39951" y="5376"/>
                  </a:moveTo>
                  <a:cubicBezTo>
                    <a:pt x="39951" y="5899"/>
                    <a:pt x="39851" y="6397"/>
                    <a:pt x="39677" y="6895"/>
                  </a:cubicBezTo>
                  <a:cubicBezTo>
                    <a:pt x="40050" y="7841"/>
                    <a:pt x="40399" y="8787"/>
                    <a:pt x="40672" y="9757"/>
                  </a:cubicBezTo>
                  <a:cubicBezTo>
                    <a:pt x="40697" y="9035"/>
                    <a:pt x="40598" y="8289"/>
                    <a:pt x="40374" y="7592"/>
                  </a:cubicBezTo>
                  <a:lnTo>
                    <a:pt x="40374" y="7592"/>
                  </a:lnTo>
                  <a:cubicBezTo>
                    <a:pt x="40374" y="7592"/>
                    <a:pt x="41693" y="8861"/>
                    <a:pt x="43784" y="10927"/>
                  </a:cubicBezTo>
                  <a:lnTo>
                    <a:pt x="44331" y="7617"/>
                  </a:lnTo>
                  <a:lnTo>
                    <a:pt x="44331" y="7617"/>
                  </a:lnTo>
                  <a:cubicBezTo>
                    <a:pt x="44356" y="9060"/>
                    <a:pt x="44207" y="10529"/>
                    <a:pt x="43859" y="11973"/>
                  </a:cubicBezTo>
                  <a:lnTo>
                    <a:pt x="42490" y="10081"/>
                  </a:lnTo>
                  <a:lnTo>
                    <a:pt x="42490" y="10081"/>
                  </a:lnTo>
                  <a:lnTo>
                    <a:pt x="43784" y="12197"/>
                  </a:lnTo>
                  <a:cubicBezTo>
                    <a:pt x="43336" y="12769"/>
                    <a:pt x="43012" y="13391"/>
                    <a:pt x="42763" y="14063"/>
                  </a:cubicBezTo>
                  <a:cubicBezTo>
                    <a:pt x="42041" y="12670"/>
                    <a:pt x="41071" y="11400"/>
                    <a:pt x="39926" y="10330"/>
                  </a:cubicBezTo>
                  <a:cubicBezTo>
                    <a:pt x="39851" y="10653"/>
                    <a:pt x="39727" y="10977"/>
                    <a:pt x="39602" y="11301"/>
                  </a:cubicBezTo>
                  <a:cubicBezTo>
                    <a:pt x="39602" y="11301"/>
                    <a:pt x="40025" y="8986"/>
                    <a:pt x="39378" y="6994"/>
                  </a:cubicBezTo>
                  <a:cubicBezTo>
                    <a:pt x="39378" y="6994"/>
                    <a:pt x="39527" y="6571"/>
                    <a:pt x="39951" y="5376"/>
                  </a:cubicBezTo>
                  <a:close/>
                  <a:moveTo>
                    <a:pt x="9524" y="11887"/>
                  </a:moveTo>
                  <a:lnTo>
                    <a:pt x="9524" y="11887"/>
                  </a:lnTo>
                  <a:cubicBezTo>
                    <a:pt x="8980" y="12654"/>
                    <a:pt x="8486" y="13446"/>
                    <a:pt x="8040" y="14287"/>
                  </a:cubicBezTo>
                  <a:lnTo>
                    <a:pt x="8438" y="12719"/>
                  </a:lnTo>
                  <a:lnTo>
                    <a:pt x="8140" y="13167"/>
                  </a:lnTo>
                  <a:cubicBezTo>
                    <a:pt x="8140" y="13167"/>
                    <a:pt x="8087" y="12990"/>
                    <a:pt x="7731" y="12990"/>
                  </a:cubicBezTo>
                  <a:cubicBezTo>
                    <a:pt x="7491" y="12990"/>
                    <a:pt x="7114" y="13071"/>
                    <a:pt x="6522" y="13342"/>
                  </a:cubicBezTo>
                  <a:cubicBezTo>
                    <a:pt x="6522" y="13342"/>
                    <a:pt x="6966" y="12898"/>
                    <a:pt x="9524" y="11887"/>
                  </a:cubicBezTo>
                  <a:close/>
                  <a:moveTo>
                    <a:pt x="40822" y="13914"/>
                  </a:moveTo>
                  <a:cubicBezTo>
                    <a:pt x="40822" y="13914"/>
                    <a:pt x="40872" y="13939"/>
                    <a:pt x="40897" y="13964"/>
                  </a:cubicBezTo>
                  <a:cubicBezTo>
                    <a:pt x="40946" y="13964"/>
                    <a:pt x="40971" y="13964"/>
                    <a:pt x="40996" y="13989"/>
                  </a:cubicBezTo>
                  <a:cubicBezTo>
                    <a:pt x="41046" y="14014"/>
                    <a:pt x="41071" y="14014"/>
                    <a:pt x="41121" y="14039"/>
                  </a:cubicBezTo>
                  <a:cubicBezTo>
                    <a:pt x="41145" y="14088"/>
                    <a:pt x="41170" y="14113"/>
                    <a:pt x="41195" y="14138"/>
                  </a:cubicBezTo>
                  <a:cubicBezTo>
                    <a:pt x="41220" y="14188"/>
                    <a:pt x="41220" y="14213"/>
                    <a:pt x="41245" y="14238"/>
                  </a:cubicBezTo>
                  <a:cubicBezTo>
                    <a:pt x="41245" y="14263"/>
                    <a:pt x="41270" y="14287"/>
                    <a:pt x="41270" y="14312"/>
                  </a:cubicBezTo>
                  <a:cubicBezTo>
                    <a:pt x="41270" y="14312"/>
                    <a:pt x="41295" y="14337"/>
                    <a:pt x="41295" y="14337"/>
                  </a:cubicBezTo>
                  <a:lnTo>
                    <a:pt x="41270" y="14337"/>
                  </a:lnTo>
                  <a:cubicBezTo>
                    <a:pt x="41245" y="14337"/>
                    <a:pt x="41220" y="14312"/>
                    <a:pt x="41195" y="14312"/>
                  </a:cubicBezTo>
                  <a:cubicBezTo>
                    <a:pt x="41170" y="14287"/>
                    <a:pt x="41121" y="14287"/>
                    <a:pt x="41096" y="14287"/>
                  </a:cubicBezTo>
                  <a:lnTo>
                    <a:pt x="40971" y="14213"/>
                  </a:lnTo>
                  <a:cubicBezTo>
                    <a:pt x="40946" y="14188"/>
                    <a:pt x="40921" y="14138"/>
                    <a:pt x="40897" y="14113"/>
                  </a:cubicBezTo>
                  <a:cubicBezTo>
                    <a:pt x="40897" y="14088"/>
                    <a:pt x="40872" y="14063"/>
                    <a:pt x="40847" y="14039"/>
                  </a:cubicBezTo>
                  <a:lnTo>
                    <a:pt x="40847" y="14014"/>
                  </a:lnTo>
                  <a:cubicBezTo>
                    <a:pt x="40847" y="13989"/>
                    <a:pt x="40847" y="13964"/>
                    <a:pt x="40822" y="13939"/>
                  </a:cubicBezTo>
                  <a:cubicBezTo>
                    <a:pt x="40822" y="13939"/>
                    <a:pt x="40797" y="13939"/>
                    <a:pt x="40797" y="13914"/>
                  </a:cubicBezTo>
                  <a:close/>
                  <a:moveTo>
                    <a:pt x="35371" y="13715"/>
                  </a:moveTo>
                  <a:lnTo>
                    <a:pt x="35620" y="13740"/>
                  </a:lnTo>
                  <a:lnTo>
                    <a:pt x="35620" y="14437"/>
                  </a:lnTo>
                  <a:lnTo>
                    <a:pt x="35371" y="14437"/>
                  </a:lnTo>
                  <a:lnTo>
                    <a:pt x="35371" y="13715"/>
                  </a:lnTo>
                  <a:close/>
                  <a:moveTo>
                    <a:pt x="34549" y="13740"/>
                  </a:moveTo>
                  <a:lnTo>
                    <a:pt x="34574" y="14462"/>
                  </a:lnTo>
                  <a:lnTo>
                    <a:pt x="34325" y="14462"/>
                  </a:lnTo>
                  <a:lnTo>
                    <a:pt x="34300" y="13740"/>
                  </a:lnTo>
                  <a:close/>
                  <a:moveTo>
                    <a:pt x="35097" y="13715"/>
                  </a:moveTo>
                  <a:lnTo>
                    <a:pt x="35097" y="14462"/>
                  </a:lnTo>
                  <a:lnTo>
                    <a:pt x="34848" y="14462"/>
                  </a:lnTo>
                  <a:lnTo>
                    <a:pt x="34823" y="13715"/>
                  </a:lnTo>
                  <a:close/>
                  <a:moveTo>
                    <a:pt x="36167" y="13740"/>
                  </a:moveTo>
                  <a:lnTo>
                    <a:pt x="36142" y="14462"/>
                  </a:lnTo>
                  <a:lnTo>
                    <a:pt x="35893" y="14462"/>
                  </a:lnTo>
                  <a:lnTo>
                    <a:pt x="35893" y="13740"/>
                  </a:lnTo>
                  <a:close/>
                  <a:moveTo>
                    <a:pt x="36441" y="13765"/>
                  </a:moveTo>
                  <a:lnTo>
                    <a:pt x="36690" y="13790"/>
                  </a:lnTo>
                  <a:lnTo>
                    <a:pt x="36665" y="14462"/>
                  </a:lnTo>
                  <a:lnTo>
                    <a:pt x="36391" y="14462"/>
                  </a:lnTo>
                  <a:lnTo>
                    <a:pt x="36441" y="13765"/>
                  </a:lnTo>
                  <a:close/>
                  <a:moveTo>
                    <a:pt x="34027" y="13790"/>
                  </a:moveTo>
                  <a:lnTo>
                    <a:pt x="34076" y="14511"/>
                  </a:lnTo>
                  <a:lnTo>
                    <a:pt x="33803" y="14511"/>
                  </a:lnTo>
                  <a:lnTo>
                    <a:pt x="33753" y="13790"/>
                  </a:lnTo>
                  <a:close/>
                  <a:moveTo>
                    <a:pt x="36964" y="13815"/>
                  </a:moveTo>
                  <a:lnTo>
                    <a:pt x="37238" y="13839"/>
                  </a:lnTo>
                  <a:lnTo>
                    <a:pt x="37163" y="14511"/>
                  </a:lnTo>
                  <a:lnTo>
                    <a:pt x="36914" y="14487"/>
                  </a:lnTo>
                  <a:lnTo>
                    <a:pt x="36964" y="13815"/>
                  </a:lnTo>
                  <a:close/>
                  <a:moveTo>
                    <a:pt x="33504" y="13790"/>
                  </a:moveTo>
                  <a:lnTo>
                    <a:pt x="33554" y="14536"/>
                  </a:lnTo>
                  <a:lnTo>
                    <a:pt x="33305" y="14561"/>
                  </a:lnTo>
                  <a:lnTo>
                    <a:pt x="33230" y="13815"/>
                  </a:lnTo>
                  <a:lnTo>
                    <a:pt x="33504" y="13790"/>
                  </a:lnTo>
                  <a:close/>
                  <a:moveTo>
                    <a:pt x="37511" y="13864"/>
                  </a:moveTo>
                  <a:lnTo>
                    <a:pt x="37760" y="13914"/>
                  </a:lnTo>
                  <a:lnTo>
                    <a:pt x="37686" y="14561"/>
                  </a:lnTo>
                  <a:lnTo>
                    <a:pt x="37437" y="14536"/>
                  </a:lnTo>
                  <a:lnTo>
                    <a:pt x="37511" y="13864"/>
                  </a:lnTo>
                  <a:close/>
                  <a:moveTo>
                    <a:pt x="32956" y="13839"/>
                  </a:moveTo>
                  <a:lnTo>
                    <a:pt x="33031" y="14586"/>
                  </a:lnTo>
                  <a:lnTo>
                    <a:pt x="32782" y="14611"/>
                  </a:lnTo>
                  <a:lnTo>
                    <a:pt x="32707" y="13864"/>
                  </a:lnTo>
                  <a:lnTo>
                    <a:pt x="32956" y="13839"/>
                  </a:lnTo>
                  <a:close/>
                  <a:moveTo>
                    <a:pt x="38034" y="13939"/>
                  </a:moveTo>
                  <a:lnTo>
                    <a:pt x="38308" y="13989"/>
                  </a:lnTo>
                  <a:lnTo>
                    <a:pt x="38208" y="14636"/>
                  </a:lnTo>
                  <a:lnTo>
                    <a:pt x="37934" y="14611"/>
                  </a:lnTo>
                  <a:lnTo>
                    <a:pt x="38034" y="13939"/>
                  </a:lnTo>
                  <a:close/>
                  <a:moveTo>
                    <a:pt x="40797" y="13416"/>
                  </a:moveTo>
                  <a:lnTo>
                    <a:pt x="40996" y="13516"/>
                  </a:lnTo>
                  <a:cubicBezTo>
                    <a:pt x="41096" y="13541"/>
                    <a:pt x="41195" y="13590"/>
                    <a:pt x="41295" y="13665"/>
                  </a:cubicBezTo>
                  <a:cubicBezTo>
                    <a:pt x="41494" y="13790"/>
                    <a:pt x="41668" y="13964"/>
                    <a:pt x="41817" y="14163"/>
                  </a:cubicBezTo>
                  <a:cubicBezTo>
                    <a:pt x="41867" y="14263"/>
                    <a:pt x="41917" y="14337"/>
                    <a:pt x="41967" y="14437"/>
                  </a:cubicBezTo>
                  <a:lnTo>
                    <a:pt x="42066" y="14636"/>
                  </a:lnTo>
                  <a:cubicBezTo>
                    <a:pt x="42017" y="14586"/>
                    <a:pt x="41967" y="14536"/>
                    <a:pt x="41917" y="14487"/>
                  </a:cubicBezTo>
                  <a:cubicBezTo>
                    <a:pt x="41867" y="14412"/>
                    <a:pt x="41768" y="14337"/>
                    <a:pt x="41693" y="14263"/>
                  </a:cubicBezTo>
                  <a:lnTo>
                    <a:pt x="41444" y="14039"/>
                  </a:lnTo>
                  <a:lnTo>
                    <a:pt x="41195" y="13790"/>
                  </a:lnTo>
                  <a:cubicBezTo>
                    <a:pt x="41121" y="13715"/>
                    <a:pt x="41046" y="13615"/>
                    <a:pt x="40971" y="13566"/>
                  </a:cubicBezTo>
                  <a:cubicBezTo>
                    <a:pt x="40921" y="13516"/>
                    <a:pt x="40872" y="13466"/>
                    <a:pt x="40797" y="13416"/>
                  </a:cubicBezTo>
                  <a:close/>
                  <a:moveTo>
                    <a:pt x="40623" y="12595"/>
                  </a:moveTo>
                  <a:lnTo>
                    <a:pt x="40722" y="12645"/>
                  </a:lnTo>
                  <a:cubicBezTo>
                    <a:pt x="40797" y="12694"/>
                    <a:pt x="40872" y="12744"/>
                    <a:pt x="40996" y="12819"/>
                  </a:cubicBezTo>
                  <a:cubicBezTo>
                    <a:pt x="41096" y="12894"/>
                    <a:pt x="41220" y="12993"/>
                    <a:pt x="41345" y="13093"/>
                  </a:cubicBezTo>
                  <a:cubicBezTo>
                    <a:pt x="41469" y="13192"/>
                    <a:pt x="41593" y="13317"/>
                    <a:pt x="41693" y="13441"/>
                  </a:cubicBezTo>
                  <a:cubicBezTo>
                    <a:pt x="41817" y="13590"/>
                    <a:pt x="41917" y="13715"/>
                    <a:pt x="41992" y="13864"/>
                  </a:cubicBezTo>
                  <a:cubicBezTo>
                    <a:pt x="42091" y="14014"/>
                    <a:pt x="42141" y="14138"/>
                    <a:pt x="42216" y="14263"/>
                  </a:cubicBezTo>
                  <a:cubicBezTo>
                    <a:pt x="42266" y="14387"/>
                    <a:pt x="42290" y="14487"/>
                    <a:pt x="42340" y="14536"/>
                  </a:cubicBezTo>
                  <a:lnTo>
                    <a:pt x="42390" y="14661"/>
                  </a:lnTo>
                  <a:lnTo>
                    <a:pt x="42390" y="14661"/>
                  </a:lnTo>
                  <a:lnTo>
                    <a:pt x="42315" y="14536"/>
                  </a:lnTo>
                  <a:cubicBezTo>
                    <a:pt x="42266" y="14462"/>
                    <a:pt x="42216" y="14362"/>
                    <a:pt x="42141" y="14287"/>
                  </a:cubicBezTo>
                  <a:cubicBezTo>
                    <a:pt x="42066" y="14188"/>
                    <a:pt x="41967" y="14088"/>
                    <a:pt x="41867" y="13964"/>
                  </a:cubicBezTo>
                  <a:cubicBezTo>
                    <a:pt x="41768" y="13839"/>
                    <a:pt x="41668" y="13690"/>
                    <a:pt x="41569" y="13566"/>
                  </a:cubicBezTo>
                  <a:cubicBezTo>
                    <a:pt x="41469" y="13441"/>
                    <a:pt x="41345" y="13317"/>
                    <a:pt x="41245" y="13192"/>
                  </a:cubicBezTo>
                  <a:cubicBezTo>
                    <a:pt x="41145" y="13068"/>
                    <a:pt x="41046" y="12968"/>
                    <a:pt x="40971" y="12894"/>
                  </a:cubicBezTo>
                  <a:cubicBezTo>
                    <a:pt x="40872" y="12819"/>
                    <a:pt x="40797" y="12719"/>
                    <a:pt x="40747" y="12670"/>
                  </a:cubicBezTo>
                  <a:lnTo>
                    <a:pt x="40623" y="12595"/>
                  </a:lnTo>
                  <a:close/>
                  <a:moveTo>
                    <a:pt x="42066" y="14636"/>
                  </a:moveTo>
                  <a:lnTo>
                    <a:pt x="42066" y="14636"/>
                  </a:lnTo>
                  <a:cubicBezTo>
                    <a:pt x="42076" y="14645"/>
                    <a:pt x="42081" y="14658"/>
                    <a:pt x="42086" y="14671"/>
                  </a:cubicBezTo>
                  <a:lnTo>
                    <a:pt x="42086" y="14671"/>
                  </a:lnTo>
                  <a:cubicBezTo>
                    <a:pt x="42080" y="14661"/>
                    <a:pt x="42073" y="14650"/>
                    <a:pt x="42066" y="14636"/>
                  </a:cubicBezTo>
                  <a:close/>
                  <a:moveTo>
                    <a:pt x="32434" y="13889"/>
                  </a:moveTo>
                  <a:lnTo>
                    <a:pt x="32508" y="14661"/>
                  </a:lnTo>
                  <a:lnTo>
                    <a:pt x="32259" y="14686"/>
                  </a:lnTo>
                  <a:lnTo>
                    <a:pt x="32160" y="13914"/>
                  </a:lnTo>
                  <a:lnTo>
                    <a:pt x="32434" y="13889"/>
                  </a:lnTo>
                  <a:close/>
                  <a:moveTo>
                    <a:pt x="38557" y="14039"/>
                  </a:moveTo>
                  <a:lnTo>
                    <a:pt x="38831" y="14088"/>
                  </a:lnTo>
                  <a:lnTo>
                    <a:pt x="38706" y="14711"/>
                  </a:lnTo>
                  <a:lnTo>
                    <a:pt x="38457" y="14686"/>
                  </a:lnTo>
                  <a:lnTo>
                    <a:pt x="38557" y="14039"/>
                  </a:lnTo>
                  <a:close/>
                  <a:moveTo>
                    <a:pt x="39976" y="11226"/>
                  </a:moveTo>
                  <a:lnTo>
                    <a:pt x="40125" y="11350"/>
                  </a:lnTo>
                  <a:lnTo>
                    <a:pt x="40498" y="11699"/>
                  </a:lnTo>
                  <a:cubicBezTo>
                    <a:pt x="40672" y="11823"/>
                    <a:pt x="40847" y="11997"/>
                    <a:pt x="41046" y="12197"/>
                  </a:cubicBezTo>
                  <a:cubicBezTo>
                    <a:pt x="41220" y="12371"/>
                    <a:pt x="41419" y="12595"/>
                    <a:pt x="41593" y="12819"/>
                  </a:cubicBezTo>
                  <a:cubicBezTo>
                    <a:pt x="41768" y="13018"/>
                    <a:pt x="41917" y="13267"/>
                    <a:pt x="42066" y="13491"/>
                  </a:cubicBezTo>
                  <a:cubicBezTo>
                    <a:pt x="42216" y="13715"/>
                    <a:pt x="42315" y="13939"/>
                    <a:pt x="42415" y="14113"/>
                  </a:cubicBezTo>
                  <a:cubicBezTo>
                    <a:pt x="42514" y="14287"/>
                    <a:pt x="42614" y="14462"/>
                    <a:pt x="42664" y="14561"/>
                  </a:cubicBezTo>
                  <a:lnTo>
                    <a:pt x="42763" y="14735"/>
                  </a:lnTo>
                  <a:lnTo>
                    <a:pt x="42664" y="14586"/>
                  </a:lnTo>
                  <a:cubicBezTo>
                    <a:pt x="42589" y="14462"/>
                    <a:pt x="42490" y="14312"/>
                    <a:pt x="42365" y="14163"/>
                  </a:cubicBezTo>
                  <a:cubicBezTo>
                    <a:pt x="42241" y="13989"/>
                    <a:pt x="42091" y="13790"/>
                    <a:pt x="41942" y="13566"/>
                  </a:cubicBezTo>
                  <a:cubicBezTo>
                    <a:pt x="41793" y="13366"/>
                    <a:pt x="41618" y="13142"/>
                    <a:pt x="41444" y="12918"/>
                  </a:cubicBezTo>
                  <a:cubicBezTo>
                    <a:pt x="41270" y="12719"/>
                    <a:pt x="41096" y="12495"/>
                    <a:pt x="40921" y="12296"/>
                  </a:cubicBezTo>
                  <a:cubicBezTo>
                    <a:pt x="40747" y="12097"/>
                    <a:pt x="40623" y="11898"/>
                    <a:pt x="40473" y="11749"/>
                  </a:cubicBezTo>
                  <a:cubicBezTo>
                    <a:pt x="40324" y="11574"/>
                    <a:pt x="40200" y="11450"/>
                    <a:pt x="40125" y="11375"/>
                  </a:cubicBezTo>
                  <a:lnTo>
                    <a:pt x="39976" y="11226"/>
                  </a:lnTo>
                  <a:close/>
                  <a:moveTo>
                    <a:pt x="31886" y="13964"/>
                  </a:moveTo>
                  <a:lnTo>
                    <a:pt x="32010" y="14711"/>
                  </a:lnTo>
                  <a:lnTo>
                    <a:pt x="31737" y="14760"/>
                  </a:lnTo>
                  <a:lnTo>
                    <a:pt x="31637" y="13989"/>
                  </a:lnTo>
                  <a:lnTo>
                    <a:pt x="31886" y="13964"/>
                  </a:lnTo>
                  <a:close/>
                  <a:moveTo>
                    <a:pt x="31363" y="14014"/>
                  </a:moveTo>
                  <a:lnTo>
                    <a:pt x="31488" y="14810"/>
                  </a:lnTo>
                  <a:lnTo>
                    <a:pt x="31239" y="14835"/>
                  </a:lnTo>
                  <a:lnTo>
                    <a:pt x="31114" y="14063"/>
                  </a:lnTo>
                  <a:lnTo>
                    <a:pt x="31363" y="14014"/>
                  </a:lnTo>
                  <a:close/>
                  <a:moveTo>
                    <a:pt x="39104" y="14138"/>
                  </a:moveTo>
                  <a:lnTo>
                    <a:pt x="39353" y="14213"/>
                  </a:lnTo>
                  <a:lnTo>
                    <a:pt x="39204" y="14835"/>
                  </a:lnTo>
                  <a:lnTo>
                    <a:pt x="38955" y="14760"/>
                  </a:lnTo>
                  <a:lnTo>
                    <a:pt x="39104" y="14138"/>
                  </a:lnTo>
                  <a:close/>
                  <a:moveTo>
                    <a:pt x="30840" y="14113"/>
                  </a:moveTo>
                  <a:lnTo>
                    <a:pt x="30990" y="14885"/>
                  </a:lnTo>
                  <a:lnTo>
                    <a:pt x="30716" y="14935"/>
                  </a:lnTo>
                  <a:lnTo>
                    <a:pt x="30592" y="14138"/>
                  </a:lnTo>
                  <a:lnTo>
                    <a:pt x="30840" y="14113"/>
                  </a:lnTo>
                  <a:close/>
                  <a:moveTo>
                    <a:pt x="39627" y="14263"/>
                  </a:moveTo>
                  <a:lnTo>
                    <a:pt x="39876" y="14337"/>
                  </a:lnTo>
                  <a:lnTo>
                    <a:pt x="39702" y="14960"/>
                  </a:lnTo>
                  <a:lnTo>
                    <a:pt x="39453" y="14885"/>
                  </a:lnTo>
                  <a:lnTo>
                    <a:pt x="39627" y="14263"/>
                  </a:lnTo>
                  <a:close/>
                  <a:moveTo>
                    <a:pt x="30318" y="14188"/>
                  </a:moveTo>
                  <a:lnTo>
                    <a:pt x="30467" y="14984"/>
                  </a:lnTo>
                  <a:lnTo>
                    <a:pt x="30218" y="15034"/>
                  </a:lnTo>
                  <a:lnTo>
                    <a:pt x="30069" y="14238"/>
                  </a:lnTo>
                  <a:lnTo>
                    <a:pt x="30318" y="14188"/>
                  </a:lnTo>
                  <a:close/>
                  <a:moveTo>
                    <a:pt x="40125" y="14412"/>
                  </a:moveTo>
                  <a:lnTo>
                    <a:pt x="40399" y="14487"/>
                  </a:lnTo>
                  <a:lnTo>
                    <a:pt x="40200" y="15084"/>
                  </a:lnTo>
                  <a:lnTo>
                    <a:pt x="39951" y="15009"/>
                  </a:lnTo>
                  <a:lnTo>
                    <a:pt x="40125" y="14412"/>
                  </a:lnTo>
                  <a:close/>
                  <a:moveTo>
                    <a:pt x="29795" y="14287"/>
                  </a:moveTo>
                  <a:lnTo>
                    <a:pt x="29969" y="15084"/>
                  </a:lnTo>
                  <a:lnTo>
                    <a:pt x="29696" y="15134"/>
                  </a:lnTo>
                  <a:lnTo>
                    <a:pt x="29546" y="14337"/>
                  </a:lnTo>
                  <a:lnTo>
                    <a:pt x="29795" y="14287"/>
                  </a:lnTo>
                  <a:close/>
                  <a:moveTo>
                    <a:pt x="29272" y="14387"/>
                  </a:moveTo>
                  <a:lnTo>
                    <a:pt x="29447" y="15208"/>
                  </a:lnTo>
                  <a:lnTo>
                    <a:pt x="29198" y="15258"/>
                  </a:lnTo>
                  <a:lnTo>
                    <a:pt x="29023" y="14462"/>
                  </a:lnTo>
                  <a:lnTo>
                    <a:pt x="29272" y="14387"/>
                  </a:lnTo>
                  <a:close/>
                  <a:moveTo>
                    <a:pt x="40648" y="14586"/>
                  </a:moveTo>
                  <a:lnTo>
                    <a:pt x="40897" y="14686"/>
                  </a:lnTo>
                  <a:lnTo>
                    <a:pt x="40672" y="15258"/>
                  </a:lnTo>
                  <a:lnTo>
                    <a:pt x="40448" y="15159"/>
                  </a:lnTo>
                  <a:lnTo>
                    <a:pt x="40648" y="14586"/>
                  </a:lnTo>
                  <a:close/>
                  <a:moveTo>
                    <a:pt x="28750" y="14511"/>
                  </a:moveTo>
                  <a:lnTo>
                    <a:pt x="28949" y="15333"/>
                  </a:lnTo>
                  <a:lnTo>
                    <a:pt x="28700" y="15383"/>
                  </a:lnTo>
                  <a:lnTo>
                    <a:pt x="28501" y="14561"/>
                  </a:lnTo>
                  <a:lnTo>
                    <a:pt x="28750" y="14511"/>
                  </a:lnTo>
                  <a:close/>
                  <a:moveTo>
                    <a:pt x="41145" y="14785"/>
                  </a:moveTo>
                  <a:lnTo>
                    <a:pt x="41394" y="14910"/>
                  </a:lnTo>
                  <a:lnTo>
                    <a:pt x="41145" y="15457"/>
                  </a:lnTo>
                  <a:lnTo>
                    <a:pt x="40921" y="15358"/>
                  </a:lnTo>
                  <a:lnTo>
                    <a:pt x="41145" y="14785"/>
                  </a:lnTo>
                  <a:close/>
                  <a:moveTo>
                    <a:pt x="28227" y="14636"/>
                  </a:moveTo>
                  <a:lnTo>
                    <a:pt x="28426" y="15457"/>
                  </a:lnTo>
                  <a:lnTo>
                    <a:pt x="28177" y="15507"/>
                  </a:lnTo>
                  <a:lnTo>
                    <a:pt x="27978" y="14686"/>
                  </a:lnTo>
                  <a:lnTo>
                    <a:pt x="28227" y="14636"/>
                  </a:lnTo>
                  <a:close/>
                  <a:moveTo>
                    <a:pt x="20560" y="13715"/>
                  </a:moveTo>
                  <a:lnTo>
                    <a:pt x="20560" y="13715"/>
                  </a:lnTo>
                  <a:cubicBezTo>
                    <a:pt x="20461" y="13765"/>
                    <a:pt x="20336" y="13839"/>
                    <a:pt x="20162" y="13939"/>
                  </a:cubicBezTo>
                  <a:lnTo>
                    <a:pt x="19639" y="14263"/>
                  </a:lnTo>
                  <a:lnTo>
                    <a:pt x="19017" y="14636"/>
                  </a:lnTo>
                  <a:lnTo>
                    <a:pt x="18395" y="14984"/>
                  </a:lnTo>
                  <a:lnTo>
                    <a:pt x="17822" y="15283"/>
                  </a:lnTo>
                  <a:cubicBezTo>
                    <a:pt x="17673" y="15358"/>
                    <a:pt x="17524" y="15432"/>
                    <a:pt x="17449" y="15482"/>
                  </a:cubicBezTo>
                  <a:lnTo>
                    <a:pt x="17275" y="15582"/>
                  </a:lnTo>
                  <a:lnTo>
                    <a:pt x="17424" y="15482"/>
                  </a:lnTo>
                  <a:lnTo>
                    <a:pt x="17773" y="15208"/>
                  </a:lnTo>
                  <a:cubicBezTo>
                    <a:pt x="17922" y="15109"/>
                    <a:pt x="18096" y="14984"/>
                    <a:pt x="18295" y="14860"/>
                  </a:cubicBezTo>
                  <a:cubicBezTo>
                    <a:pt x="18495" y="14735"/>
                    <a:pt x="18694" y="14586"/>
                    <a:pt x="18918" y="14462"/>
                  </a:cubicBezTo>
                  <a:cubicBezTo>
                    <a:pt x="19142" y="14337"/>
                    <a:pt x="19366" y="14238"/>
                    <a:pt x="19565" y="14138"/>
                  </a:cubicBezTo>
                  <a:cubicBezTo>
                    <a:pt x="19764" y="14039"/>
                    <a:pt x="19963" y="13964"/>
                    <a:pt x="20137" y="13889"/>
                  </a:cubicBezTo>
                  <a:lnTo>
                    <a:pt x="20560" y="13715"/>
                  </a:lnTo>
                  <a:close/>
                  <a:moveTo>
                    <a:pt x="27729" y="14760"/>
                  </a:moveTo>
                  <a:lnTo>
                    <a:pt x="27928" y="15582"/>
                  </a:lnTo>
                  <a:lnTo>
                    <a:pt x="27679" y="15656"/>
                  </a:lnTo>
                  <a:lnTo>
                    <a:pt x="27455" y="14810"/>
                  </a:lnTo>
                  <a:lnTo>
                    <a:pt x="27729" y="14760"/>
                  </a:lnTo>
                  <a:close/>
                  <a:moveTo>
                    <a:pt x="41643" y="15034"/>
                  </a:moveTo>
                  <a:lnTo>
                    <a:pt x="41892" y="15159"/>
                  </a:lnTo>
                  <a:lnTo>
                    <a:pt x="41593" y="15706"/>
                  </a:lnTo>
                  <a:lnTo>
                    <a:pt x="41369" y="15582"/>
                  </a:lnTo>
                  <a:lnTo>
                    <a:pt x="41643" y="15034"/>
                  </a:lnTo>
                  <a:close/>
                  <a:moveTo>
                    <a:pt x="27206" y="14885"/>
                  </a:moveTo>
                  <a:lnTo>
                    <a:pt x="27430" y="15731"/>
                  </a:lnTo>
                  <a:lnTo>
                    <a:pt x="27182" y="15806"/>
                  </a:lnTo>
                  <a:lnTo>
                    <a:pt x="26957" y="14960"/>
                  </a:lnTo>
                  <a:lnTo>
                    <a:pt x="27206" y="14885"/>
                  </a:lnTo>
                  <a:close/>
                  <a:moveTo>
                    <a:pt x="42116" y="15283"/>
                  </a:moveTo>
                  <a:lnTo>
                    <a:pt x="42340" y="15432"/>
                  </a:lnTo>
                  <a:lnTo>
                    <a:pt x="42041" y="15930"/>
                  </a:lnTo>
                  <a:lnTo>
                    <a:pt x="41817" y="15806"/>
                  </a:lnTo>
                  <a:lnTo>
                    <a:pt x="42116" y="15283"/>
                  </a:lnTo>
                  <a:close/>
                  <a:moveTo>
                    <a:pt x="26684" y="15034"/>
                  </a:moveTo>
                  <a:lnTo>
                    <a:pt x="26933" y="15880"/>
                  </a:lnTo>
                  <a:lnTo>
                    <a:pt x="26684" y="15955"/>
                  </a:lnTo>
                  <a:lnTo>
                    <a:pt x="26435" y="15109"/>
                  </a:lnTo>
                  <a:lnTo>
                    <a:pt x="26684" y="15034"/>
                  </a:lnTo>
                  <a:close/>
                  <a:moveTo>
                    <a:pt x="26186" y="15184"/>
                  </a:moveTo>
                  <a:lnTo>
                    <a:pt x="26435" y="16030"/>
                  </a:lnTo>
                  <a:lnTo>
                    <a:pt x="26186" y="16104"/>
                  </a:lnTo>
                  <a:lnTo>
                    <a:pt x="25912" y="15258"/>
                  </a:lnTo>
                  <a:lnTo>
                    <a:pt x="26186" y="15184"/>
                  </a:lnTo>
                  <a:close/>
                  <a:moveTo>
                    <a:pt x="42589" y="15582"/>
                  </a:moveTo>
                  <a:lnTo>
                    <a:pt x="42788" y="15756"/>
                  </a:lnTo>
                  <a:lnTo>
                    <a:pt x="42465" y="16204"/>
                  </a:lnTo>
                  <a:lnTo>
                    <a:pt x="42241" y="16055"/>
                  </a:lnTo>
                  <a:lnTo>
                    <a:pt x="42589" y="15582"/>
                  </a:lnTo>
                  <a:close/>
                  <a:moveTo>
                    <a:pt x="25663" y="15333"/>
                  </a:moveTo>
                  <a:lnTo>
                    <a:pt x="25937" y="16179"/>
                  </a:lnTo>
                  <a:lnTo>
                    <a:pt x="25688" y="16279"/>
                  </a:lnTo>
                  <a:lnTo>
                    <a:pt x="25414" y="15432"/>
                  </a:lnTo>
                  <a:lnTo>
                    <a:pt x="25663" y="15333"/>
                  </a:lnTo>
                  <a:close/>
                  <a:moveTo>
                    <a:pt x="25165" y="15507"/>
                  </a:moveTo>
                  <a:lnTo>
                    <a:pt x="25439" y="16353"/>
                  </a:lnTo>
                  <a:lnTo>
                    <a:pt x="25190" y="16453"/>
                  </a:lnTo>
                  <a:lnTo>
                    <a:pt x="24916" y="15582"/>
                  </a:lnTo>
                  <a:lnTo>
                    <a:pt x="25165" y="15507"/>
                  </a:lnTo>
                  <a:close/>
                  <a:moveTo>
                    <a:pt x="43012" y="15930"/>
                  </a:moveTo>
                  <a:lnTo>
                    <a:pt x="43236" y="16104"/>
                  </a:lnTo>
                  <a:lnTo>
                    <a:pt x="42863" y="16528"/>
                  </a:lnTo>
                  <a:lnTo>
                    <a:pt x="42664" y="16378"/>
                  </a:lnTo>
                  <a:lnTo>
                    <a:pt x="43012" y="15930"/>
                  </a:lnTo>
                  <a:close/>
                  <a:moveTo>
                    <a:pt x="24643" y="15656"/>
                  </a:moveTo>
                  <a:lnTo>
                    <a:pt x="24966" y="16528"/>
                  </a:lnTo>
                  <a:lnTo>
                    <a:pt x="24717" y="16627"/>
                  </a:lnTo>
                  <a:lnTo>
                    <a:pt x="24394" y="15756"/>
                  </a:lnTo>
                  <a:lnTo>
                    <a:pt x="24643" y="15656"/>
                  </a:lnTo>
                  <a:close/>
                  <a:moveTo>
                    <a:pt x="24145" y="15831"/>
                  </a:moveTo>
                  <a:lnTo>
                    <a:pt x="24468" y="16702"/>
                  </a:lnTo>
                  <a:lnTo>
                    <a:pt x="24219" y="16801"/>
                  </a:lnTo>
                  <a:lnTo>
                    <a:pt x="23896" y="15930"/>
                  </a:lnTo>
                  <a:lnTo>
                    <a:pt x="24145" y="15831"/>
                  </a:lnTo>
                  <a:close/>
                  <a:moveTo>
                    <a:pt x="23647" y="16030"/>
                  </a:moveTo>
                  <a:lnTo>
                    <a:pt x="23971" y="16901"/>
                  </a:lnTo>
                  <a:lnTo>
                    <a:pt x="23722" y="17001"/>
                  </a:lnTo>
                  <a:lnTo>
                    <a:pt x="23398" y="16104"/>
                  </a:lnTo>
                  <a:lnTo>
                    <a:pt x="23647" y="16030"/>
                  </a:lnTo>
                  <a:close/>
                  <a:moveTo>
                    <a:pt x="14082" y="17072"/>
                  </a:moveTo>
                  <a:cubicBezTo>
                    <a:pt x="14051" y="17098"/>
                    <a:pt x="14020" y="17124"/>
                    <a:pt x="13989" y="17150"/>
                  </a:cubicBezTo>
                  <a:cubicBezTo>
                    <a:pt x="14020" y="17124"/>
                    <a:pt x="14051" y="17098"/>
                    <a:pt x="14082" y="17072"/>
                  </a:cubicBezTo>
                  <a:close/>
                  <a:moveTo>
                    <a:pt x="23149" y="16204"/>
                  </a:moveTo>
                  <a:lnTo>
                    <a:pt x="23498" y="17075"/>
                  </a:lnTo>
                  <a:lnTo>
                    <a:pt x="23249" y="17175"/>
                  </a:lnTo>
                  <a:lnTo>
                    <a:pt x="22900" y="16304"/>
                  </a:lnTo>
                  <a:lnTo>
                    <a:pt x="23149" y="16204"/>
                  </a:lnTo>
                  <a:close/>
                  <a:moveTo>
                    <a:pt x="22651" y="16403"/>
                  </a:moveTo>
                  <a:lnTo>
                    <a:pt x="23000" y="17274"/>
                  </a:lnTo>
                  <a:lnTo>
                    <a:pt x="22776" y="17374"/>
                  </a:lnTo>
                  <a:lnTo>
                    <a:pt x="22402" y="16503"/>
                  </a:lnTo>
                  <a:lnTo>
                    <a:pt x="22651" y="16403"/>
                  </a:lnTo>
                  <a:close/>
                  <a:moveTo>
                    <a:pt x="33628" y="10952"/>
                  </a:moveTo>
                  <a:lnTo>
                    <a:pt x="33628" y="10952"/>
                  </a:lnTo>
                  <a:cubicBezTo>
                    <a:pt x="32010" y="11151"/>
                    <a:pt x="30392" y="11350"/>
                    <a:pt x="28799" y="11699"/>
                  </a:cubicBezTo>
                  <a:cubicBezTo>
                    <a:pt x="25613" y="12396"/>
                    <a:pt x="22527" y="13516"/>
                    <a:pt x="19639" y="15059"/>
                  </a:cubicBezTo>
                  <a:cubicBezTo>
                    <a:pt x="19291" y="15233"/>
                    <a:pt x="18918" y="15432"/>
                    <a:pt x="18569" y="15632"/>
                  </a:cubicBezTo>
                  <a:lnTo>
                    <a:pt x="17524" y="16254"/>
                  </a:lnTo>
                  <a:cubicBezTo>
                    <a:pt x="17150" y="16453"/>
                    <a:pt x="16827" y="16677"/>
                    <a:pt x="16478" y="16901"/>
                  </a:cubicBezTo>
                  <a:lnTo>
                    <a:pt x="15433" y="17573"/>
                  </a:lnTo>
                  <a:cubicBezTo>
                    <a:pt x="16752" y="16577"/>
                    <a:pt x="18121" y="15656"/>
                    <a:pt x="19565" y="14885"/>
                  </a:cubicBezTo>
                  <a:cubicBezTo>
                    <a:pt x="20984" y="14088"/>
                    <a:pt x="22477" y="13391"/>
                    <a:pt x="24020" y="12819"/>
                  </a:cubicBezTo>
                  <a:cubicBezTo>
                    <a:pt x="25564" y="12246"/>
                    <a:pt x="27157" y="11823"/>
                    <a:pt x="28750" y="11500"/>
                  </a:cubicBezTo>
                  <a:cubicBezTo>
                    <a:pt x="29571" y="11350"/>
                    <a:pt x="30368" y="11226"/>
                    <a:pt x="31189" y="11126"/>
                  </a:cubicBezTo>
                  <a:cubicBezTo>
                    <a:pt x="32010" y="11052"/>
                    <a:pt x="32832" y="11002"/>
                    <a:pt x="33628" y="10952"/>
                  </a:cubicBezTo>
                  <a:close/>
                  <a:moveTo>
                    <a:pt x="22153" y="16602"/>
                  </a:moveTo>
                  <a:lnTo>
                    <a:pt x="22527" y="17473"/>
                  </a:lnTo>
                  <a:lnTo>
                    <a:pt x="22278" y="17573"/>
                  </a:lnTo>
                  <a:lnTo>
                    <a:pt x="21905" y="16702"/>
                  </a:lnTo>
                  <a:lnTo>
                    <a:pt x="22153" y="16602"/>
                  </a:lnTo>
                  <a:close/>
                  <a:moveTo>
                    <a:pt x="34300" y="11375"/>
                  </a:moveTo>
                  <a:lnTo>
                    <a:pt x="34300" y="11400"/>
                  </a:lnTo>
                  <a:cubicBezTo>
                    <a:pt x="32658" y="11574"/>
                    <a:pt x="31015" y="11749"/>
                    <a:pt x="29397" y="12072"/>
                  </a:cubicBezTo>
                  <a:cubicBezTo>
                    <a:pt x="27779" y="12396"/>
                    <a:pt x="26186" y="12819"/>
                    <a:pt x="24618" y="13366"/>
                  </a:cubicBezTo>
                  <a:cubicBezTo>
                    <a:pt x="23074" y="13914"/>
                    <a:pt x="21531" y="14561"/>
                    <a:pt x="20063" y="15308"/>
                  </a:cubicBezTo>
                  <a:cubicBezTo>
                    <a:pt x="19789" y="15457"/>
                    <a:pt x="19266" y="15706"/>
                    <a:pt x="18967" y="15856"/>
                  </a:cubicBezTo>
                  <a:lnTo>
                    <a:pt x="17897" y="16478"/>
                  </a:lnTo>
                  <a:cubicBezTo>
                    <a:pt x="17698" y="16577"/>
                    <a:pt x="17524" y="16677"/>
                    <a:pt x="17350" y="16801"/>
                  </a:cubicBezTo>
                  <a:cubicBezTo>
                    <a:pt x="17175" y="16901"/>
                    <a:pt x="16951" y="17025"/>
                    <a:pt x="16827" y="17100"/>
                  </a:cubicBezTo>
                  <a:lnTo>
                    <a:pt x="15756" y="17747"/>
                  </a:lnTo>
                  <a:cubicBezTo>
                    <a:pt x="17101" y="16777"/>
                    <a:pt x="18519" y="15905"/>
                    <a:pt x="19988" y="15109"/>
                  </a:cubicBezTo>
                  <a:cubicBezTo>
                    <a:pt x="21457" y="14337"/>
                    <a:pt x="22975" y="13690"/>
                    <a:pt x="24543" y="13118"/>
                  </a:cubicBezTo>
                  <a:cubicBezTo>
                    <a:pt x="26111" y="12595"/>
                    <a:pt x="27704" y="12172"/>
                    <a:pt x="29347" y="11873"/>
                  </a:cubicBezTo>
                  <a:cubicBezTo>
                    <a:pt x="30168" y="11749"/>
                    <a:pt x="30990" y="11624"/>
                    <a:pt x="31811" y="11549"/>
                  </a:cubicBezTo>
                  <a:cubicBezTo>
                    <a:pt x="32633" y="11475"/>
                    <a:pt x="33479" y="11425"/>
                    <a:pt x="34300" y="11375"/>
                  </a:cubicBezTo>
                  <a:close/>
                  <a:moveTo>
                    <a:pt x="21656" y="16801"/>
                  </a:moveTo>
                  <a:lnTo>
                    <a:pt x="22054" y="17698"/>
                  </a:lnTo>
                  <a:lnTo>
                    <a:pt x="21805" y="17797"/>
                  </a:lnTo>
                  <a:lnTo>
                    <a:pt x="21432" y="16901"/>
                  </a:lnTo>
                  <a:lnTo>
                    <a:pt x="21656" y="16801"/>
                  </a:lnTo>
                  <a:close/>
                  <a:moveTo>
                    <a:pt x="34972" y="11823"/>
                  </a:moveTo>
                  <a:lnTo>
                    <a:pt x="34972" y="11823"/>
                  </a:lnTo>
                  <a:cubicBezTo>
                    <a:pt x="33305" y="11948"/>
                    <a:pt x="31637" y="12147"/>
                    <a:pt x="29994" y="12446"/>
                  </a:cubicBezTo>
                  <a:cubicBezTo>
                    <a:pt x="28351" y="12744"/>
                    <a:pt x="26733" y="13142"/>
                    <a:pt x="25140" y="13690"/>
                  </a:cubicBezTo>
                  <a:cubicBezTo>
                    <a:pt x="23547" y="14188"/>
                    <a:pt x="22004" y="14810"/>
                    <a:pt x="20511" y="15557"/>
                  </a:cubicBezTo>
                  <a:cubicBezTo>
                    <a:pt x="20287" y="15656"/>
                    <a:pt x="19590" y="15980"/>
                    <a:pt x="19391" y="16104"/>
                  </a:cubicBezTo>
                  <a:lnTo>
                    <a:pt x="18270" y="16677"/>
                  </a:lnTo>
                  <a:cubicBezTo>
                    <a:pt x="18096" y="16777"/>
                    <a:pt x="17897" y="16876"/>
                    <a:pt x="17723" y="17001"/>
                  </a:cubicBezTo>
                  <a:cubicBezTo>
                    <a:pt x="17623" y="17075"/>
                    <a:pt x="17275" y="17249"/>
                    <a:pt x="17175" y="17299"/>
                  </a:cubicBezTo>
                  <a:lnTo>
                    <a:pt x="16105" y="17922"/>
                  </a:lnTo>
                  <a:cubicBezTo>
                    <a:pt x="17474" y="16976"/>
                    <a:pt x="18918" y="16104"/>
                    <a:pt x="20411" y="15358"/>
                  </a:cubicBezTo>
                  <a:cubicBezTo>
                    <a:pt x="21905" y="14611"/>
                    <a:pt x="23473" y="13964"/>
                    <a:pt x="25066" y="13416"/>
                  </a:cubicBezTo>
                  <a:cubicBezTo>
                    <a:pt x="26659" y="12918"/>
                    <a:pt x="28302" y="12520"/>
                    <a:pt x="29969" y="12246"/>
                  </a:cubicBezTo>
                  <a:cubicBezTo>
                    <a:pt x="30791" y="12097"/>
                    <a:pt x="31612" y="12022"/>
                    <a:pt x="32458" y="11923"/>
                  </a:cubicBezTo>
                  <a:cubicBezTo>
                    <a:pt x="33272" y="11849"/>
                    <a:pt x="34134" y="11824"/>
                    <a:pt x="34972" y="11823"/>
                  </a:cubicBezTo>
                  <a:close/>
                  <a:moveTo>
                    <a:pt x="36554" y="16070"/>
                  </a:moveTo>
                  <a:cubicBezTo>
                    <a:pt x="36651" y="16070"/>
                    <a:pt x="36746" y="16073"/>
                    <a:pt x="36839" y="16080"/>
                  </a:cubicBezTo>
                  <a:cubicBezTo>
                    <a:pt x="37586" y="16080"/>
                    <a:pt x="38333" y="16129"/>
                    <a:pt x="39055" y="16279"/>
                  </a:cubicBezTo>
                  <a:cubicBezTo>
                    <a:pt x="39776" y="16403"/>
                    <a:pt x="40473" y="16627"/>
                    <a:pt x="41145" y="16926"/>
                  </a:cubicBezTo>
                  <a:cubicBezTo>
                    <a:pt x="41797" y="17182"/>
                    <a:pt x="42383" y="17525"/>
                    <a:pt x="42904" y="17975"/>
                  </a:cubicBezTo>
                  <a:lnTo>
                    <a:pt x="42904" y="17975"/>
                  </a:lnTo>
                  <a:cubicBezTo>
                    <a:pt x="42641" y="17805"/>
                    <a:pt x="42376" y="17655"/>
                    <a:pt x="42091" y="17523"/>
                  </a:cubicBezTo>
                  <a:cubicBezTo>
                    <a:pt x="41768" y="17349"/>
                    <a:pt x="41419" y="17200"/>
                    <a:pt x="41071" y="17100"/>
                  </a:cubicBezTo>
                  <a:cubicBezTo>
                    <a:pt x="40399" y="16851"/>
                    <a:pt x="39702" y="16652"/>
                    <a:pt x="39005" y="16503"/>
                  </a:cubicBezTo>
                  <a:cubicBezTo>
                    <a:pt x="38656" y="16453"/>
                    <a:pt x="38283" y="16378"/>
                    <a:pt x="37934" y="16353"/>
                  </a:cubicBezTo>
                  <a:lnTo>
                    <a:pt x="37387" y="16329"/>
                  </a:lnTo>
                  <a:lnTo>
                    <a:pt x="36839" y="16279"/>
                  </a:lnTo>
                  <a:cubicBezTo>
                    <a:pt x="36599" y="16262"/>
                    <a:pt x="36358" y="16257"/>
                    <a:pt x="36117" y="16257"/>
                  </a:cubicBezTo>
                  <a:cubicBezTo>
                    <a:pt x="35636" y="16257"/>
                    <a:pt x="35155" y="16279"/>
                    <a:pt x="34674" y="16279"/>
                  </a:cubicBezTo>
                  <a:cubicBezTo>
                    <a:pt x="35022" y="16229"/>
                    <a:pt x="35396" y="16154"/>
                    <a:pt x="35744" y="16129"/>
                  </a:cubicBezTo>
                  <a:cubicBezTo>
                    <a:pt x="36017" y="16093"/>
                    <a:pt x="36291" y="16070"/>
                    <a:pt x="36554" y="16070"/>
                  </a:cubicBezTo>
                  <a:close/>
                  <a:moveTo>
                    <a:pt x="9733" y="17847"/>
                  </a:moveTo>
                  <a:cubicBezTo>
                    <a:pt x="9733" y="17847"/>
                    <a:pt x="9733" y="17922"/>
                    <a:pt x="9708" y="17996"/>
                  </a:cubicBezTo>
                  <a:lnTo>
                    <a:pt x="9733" y="17847"/>
                  </a:lnTo>
                  <a:close/>
                  <a:moveTo>
                    <a:pt x="21183" y="17001"/>
                  </a:moveTo>
                  <a:lnTo>
                    <a:pt x="21581" y="17897"/>
                  </a:lnTo>
                  <a:lnTo>
                    <a:pt x="21332" y="17996"/>
                  </a:lnTo>
                  <a:lnTo>
                    <a:pt x="20934" y="17100"/>
                  </a:lnTo>
                  <a:lnTo>
                    <a:pt x="21183" y="17001"/>
                  </a:lnTo>
                  <a:close/>
                  <a:moveTo>
                    <a:pt x="35669" y="12246"/>
                  </a:moveTo>
                  <a:cubicBezTo>
                    <a:pt x="33977" y="12321"/>
                    <a:pt x="32284" y="12495"/>
                    <a:pt x="30616" y="12769"/>
                  </a:cubicBezTo>
                  <a:lnTo>
                    <a:pt x="30592" y="12794"/>
                  </a:lnTo>
                  <a:cubicBezTo>
                    <a:pt x="28924" y="13068"/>
                    <a:pt x="27281" y="13441"/>
                    <a:pt x="25663" y="13964"/>
                  </a:cubicBezTo>
                  <a:cubicBezTo>
                    <a:pt x="24045" y="14462"/>
                    <a:pt x="22477" y="15059"/>
                    <a:pt x="20934" y="15756"/>
                  </a:cubicBezTo>
                  <a:cubicBezTo>
                    <a:pt x="20784" y="15831"/>
                    <a:pt x="19938" y="16204"/>
                    <a:pt x="19789" y="16279"/>
                  </a:cubicBezTo>
                  <a:lnTo>
                    <a:pt x="18669" y="16876"/>
                  </a:lnTo>
                  <a:cubicBezTo>
                    <a:pt x="18470" y="16976"/>
                    <a:pt x="18270" y="17050"/>
                    <a:pt x="18096" y="17150"/>
                  </a:cubicBezTo>
                  <a:cubicBezTo>
                    <a:pt x="18022" y="17200"/>
                    <a:pt x="17598" y="17424"/>
                    <a:pt x="17549" y="17473"/>
                  </a:cubicBezTo>
                  <a:lnTo>
                    <a:pt x="16429" y="18096"/>
                  </a:lnTo>
                  <a:cubicBezTo>
                    <a:pt x="17847" y="17150"/>
                    <a:pt x="19341" y="16304"/>
                    <a:pt x="20884" y="15582"/>
                  </a:cubicBezTo>
                  <a:cubicBezTo>
                    <a:pt x="22402" y="14835"/>
                    <a:pt x="23995" y="14213"/>
                    <a:pt x="25613" y="13715"/>
                  </a:cubicBezTo>
                  <a:cubicBezTo>
                    <a:pt x="27256" y="13192"/>
                    <a:pt x="28899" y="12819"/>
                    <a:pt x="30592" y="12570"/>
                  </a:cubicBezTo>
                  <a:cubicBezTo>
                    <a:pt x="31438" y="12470"/>
                    <a:pt x="32284" y="12371"/>
                    <a:pt x="33130" y="12321"/>
                  </a:cubicBezTo>
                  <a:cubicBezTo>
                    <a:pt x="33977" y="12246"/>
                    <a:pt x="34823" y="12246"/>
                    <a:pt x="35669" y="12246"/>
                  </a:cubicBezTo>
                  <a:close/>
                  <a:moveTo>
                    <a:pt x="20685" y="17225"/>
                  </a:moveTo>
                  <a:lnTo>
                    <a:pt x="21108" y="18121"/>
                  </a:lnTo>
                  <a:lnTo>
                    <a:pt x="20859" y="18220"/>
                  </a:lnTo>
                  <a:lnTo>
                    <a:pt x="20436" y="17324"/>
                  </a:lnTo>
                  <a:lnTo>
                    <a:pt x="20685" y="17225"/>
                  </a:lnTo>
                  <a:close/>
                  <a:moveTo>
                    <a:pt x="36341" y="12694"/>
                  </a:moveTo>
                  <a:cubicBezTo>
                    <a:pt x="34624" y="12744"/>
                    <a:pt x="32906" y="12894"/>
                    <a:pt x="31214" y="13142"/>
                  </a:cubicBezTo>
                  <a:cubicBezTo>
                    <a:pt x="29521" y="13391"/>
                    <a:pt x="27854" y="13765"/>
                    <a:pt x="26211" y="14263"/>
                  </a:cubicBezTo>
                  <a:cubicBezTo>
                    <a:pt x="24568" y="14711"/>
                    <a:pt x="22950" y="15308"/>
                    <a:pt x="21382" y="16005"/>
                  </a:cubicBezTo>
                  <a:cubicBezTo>
                    <a:pt x="21307" y="16030"/>
                    <a:pt x="20287" y="16478"/>
                    <a:pt x="20212" y="16503"/>
                  </a:cubicBezTo>
                  <a:lnTo>
                    <a:pt x="19067" y="17075"/>
                  </a:lnTo>
                  <a:cubicBezTo>
                    <a:pt x="18868" y="17175"/>
                    <a:pt x="18669" y="17249"/>
                    <a:pt x="18495" y="17349"/>
                  </a:cubicBezTo>
                  <a:cubicBezTo>
                    <a:pt x="18445" y="17374"/>
                    <a:pt x="17947" y="17648"/>
                    <a:pt x="17922" y="17673"/>
                  </a:cubicBezTo>
                  <a:lnTo>
                    <a:pt x="16777" y="18295"/>
                  </a:lnTo>
                  <a:cubicBezTo>
                    <a:pt x="18246" y="17374"/>
                    <a:pt x="19739" y="16553"/>
                    <a:pt x="21307" y="15831"/>
                  </a:cubicBezTo>
                  <a:cubicBezTo>
                    <a:pt x="22875" y="15109"/>
                    <a:pt x="24493" y="14511"/>
                    <a:pt x="26136" y="14014"/>
                  </a:cubicBezTo>
                  <a:cubicBezTo>
                    <a:pt x="27804" y="13541"/>
                    <a:pt x="29496" y="13192"/>
                    <a:pt x="31189" y="12968"/>
                  </a:cubicBezTo>
                  <a:cubicBezTo>
                    <a:pt x="32035" y="12844"/>
                    <a:pt x="32906" y="12769"/>
                    <a:pt x="33753" y="12719"/>
                  </a:cubicBezTo>
                  <a:cubicBezTo>
                    <a:pt x="34624" y="12694"/>
                    <a:pt x="35470" y="12694"/>
                    <a:pt x="36341" y="12694"/>
                  </a:cubicBezTo>
                  <a:close/>
                  <a:moveTo>
                    <a:pt x="35165" y="13082"/>
                  </a:moveTo>
                  <a:cubicBezTo>
                    <a:pt x="35781" y="13082"/>
                    <a:pt x="36397" y="13100"/>
                    <a:pt x="37013" y="13118"/>
                  </a:cubicBezTo>
                  <a:cubicBezTo>
                    <a:pt x="35271" y="13142"/>
                    <a:pt x="33554" y="13267"/>
                    <a:pt x="31836" y="13491"/>
                  </a:cubicBezTo>
                  <a:cubicBezTo>
                    <a:pt x="30119" y="13715"/>
                    <a:pt x="28401" y="14063"/>
                    <a:pt x="26733" y="14536"/>
                  </a:cubicBezTo>
                  <a:cubicBezTo>
                    <a:pt x="25066" y="14984"/>
                    <a:pt x="23423" y="15557"/>
                    <a:pt x="21830" y="16204"/>
                  </a:cubicBezTo>
                  <a:lnTo>
                    <a:pt x="20635" y="16727"/>
                  </a:lnTo>
                  <a:lnTo>
                    <a:pt x="19440" y="17274"/>
                  </a:lnTo>
                  <a:cubicBezTo>
                    <a:pt x="19266" y="17374"/>
                    <a:pt x="19067" y="17449"/>
                    <a:pt x="18868" y="17548"/>
                  </a:cubicBezTo>
                  <a:lnTo>
                    <a:pt x="18270" y="17847"/>
                  </a:lnTo>
                  <a:lnTo>
                    <a:pt x="17125" y="18444"/>
                  </a:lnTo>
                  <a:cubicBezTo>
                    <a:pt x="18619" y="17548"/>
                    <a:pt x="20162" y="16727"/>
                    <a:pt x="21755" y="16030"/>
                  </a:cubicBezTo>
                  <a:cubicBezTo>
                    <a:pt x="23348" y="15333"/>
                    <a:pt x="24991" y="14760"/>
                    <a:pt x="26659" y="14287"/>
                  </a:cubicBezTo>
                  <a:cubicBezTo>
                    <a:pt x="28351" y="13839"/>
                    <a:pt x="30069" y="13491"/>
                    <a:pt x="31811" y="13292"/>
                  </a:cubicBezTo>
                  <a:cubicBezTo>
                    <a:pt x="32658" y="13192"/>
                    <a:pt x="33529" y="13142"/>
                    <a:pt x="34400" y="13093"/>
                  </a:cubicBezTo>
                  <a:cubicBezTo>
                    <a:pt x="34655" y="13085"/>
                    <a:pt x="34910" y="13082"/>
                    <a:pt x="35165" y="13082"/>
                  </a:cubicBezTo>
                  <a:close/>
                  <a:moveTo>
                    <a:pt x="20212" y="17424"/>
                  </a:moveTo>
                  <a:lnTo>
                    <a:pt x="20635" y="18345"/>
                  </a:lnTo>
                  <a:lnTo>
                    <a:pt x="20411" y="18444"/>
                  </a:lnTo>
                  <a:lnTo>
                    <a:pt x="19963" y="17548"/>
                  </a:lnTo>
                  <a:lnTo>
                    <a:pt x="20212" y="17424"/>
                  </a:lnTo>
                  <a:close/>
                  <a:moveTo>
                    <a:pt x="19739" y="17648"/>
                  </a:moveTo>
                  <a:lnTo>
                    <a:pt x="20162" y="18569"/>
                  </a:lnTo>
                  <a:lnTo>
                    <a:pt x="19938" y="18693"/>
                  </a:lnTo>
                  <a:lnTo>
                    <a:pt x="19490" y="17772"/>
                  </a:lnTo>
                  <a:lnTo>
                    <a:pt x="19739" y="17648"/>
                  </a:lnTo>
                  <a:close/>
                  <a:moveTo>
                    <a:pt x="19241" y="17897"/>
                  </a:moveTo>
                  <a:lnTo>
                    <a:pt x="19714" y="18818"/>
                  </a:lnTo>
                  <a:lnTo>
                    <a:pt x="19465" y="18917"/>
                  </a:lnTo>
                  <a:lnTo>
                    <a:pt x="19017" y="18021"/>
                  </a:lnTo>
                  <a:lnTo>
                    <a:pt x="19241" y="17897"/>
                  </a:lnTo>
                  <a:close/>
                  <a:moveTo>
                    <a:pt x="31911" y="17025"/>
                  </a:moveTo>
                  <a:cubicBezTo>
                    <a:pt x="31712" y="17075"/>
                    <a:pt x="31438" y="17150"/>
                    <a:pt x="31089" y="17225"/>
                  </a:cubicBezTo>
                  <a:cubicBezTo>
                    <a:pt x="30766" y="17324"/>
                    <a:pt x="30368" y="17424"/>
                    <a:pt x="29944" y="17548"/>
                  </a:cubicBezTo>
                  <a:cubicBezTo>
                    <a:pt x="29521" y="17648"/>
                    <a:pt x="29073" y="17797"/>
                    <a:pt x="28625" y="17922"/>
                  </a:cubicBezTo>
                  <a:cubicBezTo>
                    <a:pt x="28177" y="18046"/>
                    <a:pt x="27729" y="18170"/>
                    <a:pt x="27306" y="18320"/>
                  </a:cubicBezTo>
                  <a:cubicBezTo>
                    <a:pt x="26908" y="18444"/>
                    <a:pt x="26509" y="18569"/>
                    <a:pt x="26186" y="18668"/>
                  </a:cubicBezTo>
                  <a:cubicBezTo>
                    <a:pt x="25851" y="18788"/>
                    <a:pt x="25585" y="18861"/>
                    <a:pt x="25410" y="18933"/>
                  </a:cubicBezTo>
                  <a:lnTo>
                    <a:pt x="25410" y="18933"/>
                  </a:lnTo>
                  <a:lnTo>
                    <a:pt x="26161" y="18618"/>
                  </a:lnTo>
                  <a:cubicBezTo>
                    <a:pt x="26460" y="18469"/>
                    <a:pt x="26858" y="18320"/>
                    <a:pt x="27281" y="18170"/>
                  </a:cubicBezTo>
                  <a:cubicBezTo>
                    <a:pt x="27679" y="18021"/>
                    <a:pt x="28127" y="17847"/>
                    <a:pt x="28575" y="17722"/>
                  </a:cubicBezTo>
                  <a:cubicBezTo>
                    <a:pt x="29023" y="17598"/>
                    <a:pt x="29471" y="17498"/>
                    <a:pt x="29920" y="17399"/>
                  </a:cubicBezTo>
                  <a:cubicBezTo>
                    <a:pt x="30343" y="17299"/>
                    <a:pt x="30741" y="17225"/>
                    <a:pt x="31089" y="17175"/>
                  </a:cubicBezTo>
                  <a:lnTo>
                    <a:pt x="31911" y="17025"/>
                  </a:lnTo>
                  <a:close/>
                  <a:moveTo>
                    <a:pt x="18768" y="18121"/>
                  </a:moveTo>
                  <a:lnTo>
                    <a:pt x="19241" y="19042"/>
                  </a:lnTo>
                  <a:lnTo>
                    <a:pt x="19017" y="19166"/>
                  </a:lnTo>
                  <a:lnTo>
                    <a:pt x="18544" y="18245"/>
                  </a:lnTo>
                  <a:lnTo>
                    <a:pt x="18768" y="18121"/>
                  </a:lnTo>
                  <a:close/>
                  <a:moveTo>
                    <a:pt x="18295" y="18370"/>
                  </a:moveTo>
                  <a:lnTo>
                    <a:pt x="18793" y="19291"/>
                  </a:lnTo>
                  <a:lnTo>
                    <a:pt x="18544" y="19440"/>
                  </a:lnTo>
                  <a:lnTo>
                    <a:pt x="18071" y="18494"/>
                  </a:lnTo>
                  <a:lnTo>
                    <a:pt x="18295" y="18370"/>
                  </a:lnTo>
                  <a:close/>
                  <a:moveTo>
                    <a:pt x="17822" y="18594"/>
                  </a:moveTo>
                  <a:lnTo>
                    <a:pt x="18320" y="19539"/>
                  </a:lnTo>
                  <a:lnTo>
                    <a:pt x="18096" y="19664"/>
                  </a:lnTo>
                  <a:lnTo>
                    <a:pt x="17598" y="18718"/>
                  </a:lnTo>
                  <a:lnTo>
                    <a:pt x="17822" y="18594"/>
                  </a:lnTo>
                  <a:close/>
                  <a:moveTo>
                    <a:pt x="26180" y="20511"/>
                  </a:moveTo>
                  <a:lnTo>
                    <a:pt x="26180" y="20511"/>
                  </a:lnTo>
                  <a:cubicBezTo>
                    <a:pt x="26167" y="20527"/>
                    <a:pt x="26161" y="20535"/>
                    <a:pt x="26161" y="20535"/>
                  </a:cubicBezTo>
                  <a:cubicBezTo>
                    <a:pt x="26167" y="20527"/>
                    <a:pt x="26174" y="20519"/>
                    <a:pt x="26180" y="20511"/>
                  </a:cubicBezTo>
                  <a:close/>
                  <a:moveTo>
                    <a:pt x="9708" y="17996"/>
                  </a:moveTo>
                  <a:lnTo>
                    <a:pt x="9708" y="17996"/>
                  </a:lnTo>
                  <a:cubicBezTo>
                    <a:pt x="9683" y="18096"/>
                    <a:pt x="9683" y="18245"/>
                    <a:pt x="9658" y="18394"/>
                  </a:cubicBezTo>
                  <a:cubicBezTo>
                    <a:pt x="9633" y="18569"/>
                    <a:pt x="9608" y="18768"/>
                    <a:pt x="9559" y="18967"/>
                  </a:cubicBezTo>
                  <a:cubicBezTo>
                    <a:pt x="9534" y="19166"/>
                    <a:pt x="9484" y="19390"/>
                    <a:pt x="9434" y="19614"/>
                  </a:cubicBezTo>
                  <a:cubicBezTo>
                    <a:pt x="9384" y="19838"/>
                    <a:pt x="9335" y="20037"/>
                    <a:pt x="9260" y="20236"/>
                  </a:cubicBezTo>
                  <a:cubicBezTo>
                    <a:pt x="9210" y="20436"/>
                    <a:pt x="9135" y="20610"/>
                    <a:pt x="9086" y="20784"/>
                  </a:cubicBezTo>
                  <a:cubicBezTo>
                    <a:pt x="9036" y="20933"/>
                    <a:pt x="8986" y="21083"/>
                    <a:pt x="8961" y="21157"/>
                  </a:cubicBezTo>
                  <a:cubicBezTo>
                    <a:pt x="8986" y="21083"/>
                    <a:pt x="9011" y="20933"/>
                    <a:pt x="9036" y="20759"/>
                  </a:cubicBezTo>
                  <a:cubicBezTo>
                    <a:pt x="9061" y="20610"/>
                    <a:pt x="9086" y="20411"/>
                    <a:pt x="9111" y="20212"/>
                  </a:cubicBezTo>
                  <a:cubicBezTo>
                    <a:pt x="9160" y="19987"/>
                    <a:pt x="9185" y="19788"/>
                    <a:pt x="9235" y="19564"/>
                  </a:cubicBezTo>
                  <a:cubicBezTo>
                    <a:pt x="9285" y="19340"/>
                    <a:pt x="9359" y="19141"/>
                    <a:pt x="9409" y="18942"/>
                  </a:cubicBezTo>
                  <a:cubicBezTo>
                    <a:pt x="9484" y="18743"/>
                    <a:pt x="9534" y="18544"/>
                    <a:pt x="9583" y="18394"/>
                  </a:cubicBezTo>
                  <a:cubicBezTo>
                    <a:pt x="9633" y="18245"/>
                    <a:pt x="9683" y="18096"/>
                    <a:pt x="9708" y="17996"/>
                  </a:cubicBezTo>
                  <a:close/>
                  <a:moveTo>
                    <a:pt x="24244" y="19291"/>
                  </a:moveTo>
                  <a:cubicBezTo>
                    <a:pt x="24120" y="19365"/>
                    <a:pt x="23971" y="19440"/>
                    <a:pt x="23796" y="19564"/>
                  </a:cubicBezTo>
                  <a:cubicBezTo>
                    <a:pt x="23597" y="19664"/>
                    <a:pt x="23398" y="19788"/>
                    <a:pt x="23174" y="19913"/>
                  </a:cubicBezTo>
                  <a:lnTo>
                    <a:pt x="22427" y="20311"/>
                  </a:lnTo>
                  <a:lnTo>
                    <a:pt x="21656" y="20684"/>
                  </a:lnTo>
                  <a:cubicBezTo>
                    <a:pt x="21432" y="20784"/>
                    <a:pt x="21183" y="20884"/>
                    <a:pt x="20984" y="20958"/>
                  </a:cubicBezTo>
                  <a:cubicBezTo>
                    <a:pt x="20784" y="21058"/>
                    <a:pt x="20635" y="21108"/>
                    <a:pt x="20511" y="21182"/>
                  </a:cubicBezTo>
                  <a:cubicBezTo>
                    <a:pt x="20635" y="21108"/>
                    <a:pt x="20784" y="21033"/>
                    <a:pt x="20959" y="20908"/>
                  </a:cubicBezTo>
                  <a:cubicBezTo>
                    <a:pt x="21158" y="20809"/>
                    <a:pt x="21357" y="20684"/>
                    <a:pt x="21581" y="20535"/>
                  </a:cubicBezTo>
                  <a:lnTo>
                    <a:pt x="22328" y="20137"/>
                  </a:lnTo>
                  <a:lnTo>
                    <a:pt x="23074" y="19788"/>
                  </a:lnTo>
                  <a:cubicBezTo>
                    <a:pt x="23323" y="19664"/>
                    <a:pt x="23572" y="19589"/>
                    <a:pt x="23771" y="19490"/>
                  </a:cubicBezTo>
                  <a:cubicBezTo>
                    <a:pt x="23971" y="19415"/>
                    <a:pt x="24120" y="19340"/>
                    <a:pt x="24244" y="19291"/>
                  </a:cubicBezTo>
                  <a:close/>
                  <a:moveTo>
                    <a:pt x="16080" y="19116"/>
                  </a:moveTo>
                  <a:cubicBezTo>
                    <a:pt x="16578" y="19116"/>
                    <a:pt x="16976" y="19639"/>
                    <a:pt x="16976" y="20286"/>
                  </a:cubicBezTo>
                  <a:cubicBezTo>
                    <a:pt x="16976" y="20908"/>
                    <a:pt x="16578" y="21431"/>
                    <a:pt x="16080" y="21431"/>
                  </a:cubicBezTo>
                  <a:cubicBezTo>
                    <a:pt x="15607" y="21431"/>
                    <a:pt x="15209" y="20908"/>
                    <a:pt x="15209" y="20286"/>
                  </a:cubicBezTo>
                  <a:cubicBezTo>
                    <a:pt x="15209" y="19639"/>
                    <a:pt x="15607" y="19116"/>
                    <a:pt x="16080" y="19116"/>
                  </a:cubicBezTo>
                  <a:close/>
                  <a:moveTo>
                    <a:pt x="36043" y="17473"/>
                  </a:moveTo>
                  <a:lnTo>
                    <a:pt x="36043" y="17473"/>
                  </a:lnTo>
                  <a:cubicBezTo>
                    <a:pt x="38681" y="17598"/>
                    <a:pt x="41245" y="18444"/>
                    <a:pt x="43435" y="19938"/>
                  </a:cubicBezTo>
                  <a:cubicBezTo>
                    <a:pt x="42962" y="19415"/>
                    <a:pt x="42440" y="18942"/>
                    <a:pt x="41892" y="18494"/>
                  </a:cubicBezTo>
                  <a:lnTo>
                    <a:pt x="41892" y="18494"/>
                  </a:lnTo>
                  <a:lnTo>
                    <a:pt x="45974" y="21431"/>
                  </a:lnTo>
                  <a:cubicBezTo>
                    <a:pt x="44950" y="21249"/>
                    <a:pt x="43925" y="21129"/>
                    <a:pt x="42900" y="21129"/>
                  </a:cubicBezTo>
                  <a:cubicBezTo>
                    <a:pt x="42805" y="21129"/>
                    <a:pt x="42709" y="21130"/>
                    <a:pt x="42614" y="21132"/>
                  </a:cubicBezTo>
                  <a:cubicBezTo>
                    <a:pt x="42614" y="21132"/>
                    <a:pt x="42116" y="20012"/>
                    <a:pt x="39154" y="18519"/>
                  </a:cubicBezTo>
                  <a:lnTo>
                    <a:pt x="39154" y="18519"/>
                  </a:lnTo>
                  <a:cubicBezTo>
                    <a:pt x="39652" y="19166"/>
                    <a:pt x="40299" y="19714"/>
                    <a:pt x="41021" y="20112"/>
                  </a:cubicBezTo>
                  <a:cubicBezTo>
                    <a:pt x="39254" y="19490"/>
                    <a:pt x="37561" y="18594"/>
                    <a:pt x="36043" y="17473"/>
                  </a:cubicBezTo>
                  <a:close/>
                  <a:moveTo>
                    <a:pt x="33404" y="17374"/>
                  </a:moveTo>
                  <a:cubicBezTo>
                    <a:pt x="35769" y="18892"/>
                    <a:pt x="38308" y="20112"/>
                    <a:pt x="40996" y="20958"/>
                  </a:cubicBezTo>
                  <a:cubicBezTo>
                    <a:pt x="40996" y="20958"/>
                    <a:pt x="29596" y="20958"/>
                    <a:pt x="22701" y="21456"/>
                  </a:cubicBezTo>
                  <a:cubicBezTo>
                    <a:pt x="22701" y="21456"/>
                    <a:pt x="23722" y="19863"/>
                    <a:pt x="26261" y="19813"/>
                  </a:cubicBezTo>
                  <a:cubicBezTo>
                    <a:pt x="26261" y="19813"/>
                    <a:pt x="26435" y="19639"/>
                    <a:pt x="27306" y="19340"/>
                  </a:cubicBezTo>
                  <a:lnTo>
                    <a:pt x="27306" y="19340"/>
                  </a:lnTo>
                  <a:cubicBezTo>
                    <a:pt x="26890" y="19682"/>
                    <a:pt x="26523" y="20073"/>
                    <a:pt x="26180" y="20511"/>
                  </a:cubicBezTo>
                  <a:lnTo>
                    <a:pt x="26180" y="20511"/>
                  </a:lnTo>
                  <a:cubicBezTo>
                    <a:pt x="26366" y="20281"/>
                    <a:pt x="27980" y="18468"/>
                    <a:pt x="33404" y="17374"/>
                  </a:cubicBezTo>
                  <a:close/>
                  <a:moveTo>
                    <a:pt x="11425" y="14312"/>
                  </a:moveTo>
                  <a:cubicBezTo>
                    <a:pt x="11376" y="14536"/>
                    <a:pt x="11301" y="14860"/>
                    <a:pt x="11226" y="15233"/>
                  </a:cubicBezTo>
                  <a:cubicBezTo>
                    <a:pt x="11127" y="15632"/>
                    <a:pt x="11027" y="16080"/>
                    <a:pt x="10928" y="16553"/>
                  </a:cubicBezTo>
                  <a:cubicBezTo>
                    <a:pt x="10828" y="17025"/>
                    <a:pt x="10679" y="17523"/>
                    <a:pt x="10554" y="18021"/>
                  </a:cubicBezTo>
                  <a:cubicBezTo>
                    <a:pt x="10430" y="18544"/>
                    <a:pt x="10280" y="19042"/>
                    <a:pt x="10156" y="19490"/>
                  </a:cubicBezTo>
                  <a:cubicBezTo>
                    <a:pt x="10032" y="19963"/>
                    <a:pt x="9882" y="20411"/>
                    <a:pt x="9783" y="20784"/>
                  </a:cubicBezTo>
                  <a:cubicBezTo>
                    <a:pt x="9658" y="21157"/>
                    <a:pt x="9559" y="21481"/>
                    <a:pt x="9509" y="21680"/>
                  </a:cubicBezTo>
                  <a:lnTo>
                    <a:pt x="9484" y="21680"/>
                  </a:lnTo>
                  <a:cubicBezTo>
                    <a:pt x="9534" y="21456"/>
                    <a:pt x="9608" y="21157"/>
                    <a:pt x="9708" y="20759"/>
                  </a:cubicBezTo>
                  <a:cubicBezTo>
                    <a:pt x="9783" y="20361"/>
                    <a:pt x="9882" y="19938"/>
                    <a:pt x="10007" y="19440"/>
                  </a:cubicBezTo>
                  <a:cubicBezTo>
                    <a:pt x="10131" y="18967"/>
                    <a:pt x="10256" y="18469"/>
                    <a:pt x="10380" y="17971"/>
                  </a:cubicBezTo>
                  <a:cubicBezTo>
                    <a:pt x="10504" y="17473"/>
                    <a:pt x="10654" y="16951"/>
                    <a:pt x="10778" y="16503"/>
                  </a:cubicBezTo>
                  <a:cubicBezTo>
                    <a:pt x="10903" y="16030"/>
                    <a:pt x="11052" y="15582"/>
                    <a:pt x="11152" y="15208"/>
                  </a:cubicBezTo>
                  <a:cubicBezTo>
                    <a:pt x="11276" y="14835"/>
                    <a:pt x="11351" y="14536"/>
                    <a:pt x="11425" y="14312"/>
                  </a:cubicBezTo>
                  <a:close/>
                  <a:moveTo>
                    <a:pt x="18370" y="4256"/>
                  </a:moveTo>
                  <a:cubicBezTo>
                    <a:pt x="19017" y="6596"/>
                    <a:pt x="19988" y="8811"/>
                    <a:pt x="21257" y="10877"/>
                  </a:cubicBezTo>
                  <a:lnTo>
                    <a:pt x="20162" y="8065"/>
                  </a:lnTo>
                  <a:lnTo>
                    <a:pt x="20162" y="8065"/>
                  </a:lnTo>
                  <a:cubicBezTo>
                    <a:pt x="20834" y="9533"/>
                    <a:pt x="21631" y="10927"/>
                    <a:pt x="22502" y="12271"/>
                  </a:cubicBezTo>
                  <a:cubicBezTo>
                    <a:pt x="22502" y="12271"/>
                    <a:pt x="17324" y="14372"/>
                    <a:pt x="14082" y="17072"/>
                  </a:cubicBezTo>
                  <a:lnTo>
                    <a:pt x="14082" y="17072"/>
                  </a:lnTo>
                  <a:cubicBezTo>
                    <a:pt x="14732" y="16535"/>
                    <a:pt x="15470" y="16090"/>
                    <a:pt x="16254" y="15781"/>
                  </a:cubicBezTo>
                  <a:lnTo>
                    <a:pt x="16254" y="15781"/>
                  </a:lnTo>
                  <a:cubicBezTo>
                    <a:pt x="16254" y="15781"/>
                    <a:pt x="11944" y="18702"/>
                    <a:pt x="10105" y="21885"/>
                  </a:cubicBezTo>
                  <a:lnTo>
                    <a:pt x="10105" y="21885"/>
                  </a:lnTo>
                  <a:cubicBezTo>
                    <a:pt x="10943" y="20392"/>
                    <a:pt x="11914" y="18988"/>
                    <a:pt x="13018" y="17673"/>
                  </a:cubicBezTo>
                  <a:cubicBezTo>
                    <a:pt x="13218" y="16503"/>
                    <a:pt x="13566" y="15383"/>
                    <a:pt x="14039" y="14287"/>
                  </a:cubicBezTo>
                  <a:lnTo>
                    <a:pt x="14039" y="14287"/>
                  </a:lnTo>
                  <a:cubicBezTo>
                    <a:pt x="12994" y="15233"/>
                    <a:pt x="12073" y="16279"/>
                    <a:pt x="11326" y="17449"/>
                  </a:cubicBezTo>
                  <a:cubicBezTo>
                    <a:pt x="11923" y="14636"/>
                    <a:pt x="12844" y="11923"/>
                    <a:pt x="14039" y="9284"/>
                  </a:cubicBezTo>
                  <a:lnTo>
                    <a:pt x="14039" y="9284"/>
                  </a:lnTo>
                  <a:cubicBezTo>
                    <a:pt x="12297" y="10753"/>
                    <a:pt x="10629" y="12321"/>
                    <a:pt x="9086" y="13989"/>
                  </a:cubicBezTo>
                  <a:cubicBezTo>
                    <a:pt x="9086" y="13989"/>
                    <a:pt x="11401" y="11101"/>
                    <a:pt x="16229" y="6721"/>
                  </a:cubicBezTo>
                  <a:lnTo>
                    <a:pt x="16229" y="6721"/>
                  </a:lnTo>
                  <a:cubicBezTo>
                    <a:pt x="14039" y="8363"/>
                    <a:pt x="11948" y="10131"/>
                    <a:pt x="9957" y="12022"/>
                  </a:cubicBezTo>
                  <a:cubicBezTo>
                    <a:pt x="9957" y="12022"/>
                    <a:pt x="12446" y="9483"/>
                    <a:pt x="18370" y="4256"/>
                  </a:cubicBezTo>
                  <a:close/>
                  <a:moveTo>
                    <a:pt x="37796" y="21224"/>
                  </a:moveTo>
                  <a:cubicBezTo>
                    <a:pt x="38790" y="21224"/>
                    <a:pt x="39783" y="21240"/>
                    <a:pt x="40772" y="21282"/>
                  </a:cubicBezTo>
                  <a:cubicBezTo>
                    <a:pt x="41942" y="21332"/>
                    <a:pt x="43112" y="21406"/>
                    <a:pt x="44282" y="21556"/>
                  </a:cubicBezTo>
                  <a:cubicBezTo>
                    <a:pt x="44854" y="21630"/>
                    <a:pt x="45452" y="21730"/>
                    <a:pt x="45999" y="21879"/>
                  </a:cubicBezTo>
                  <a:cubicBezTo>
                    <a:pt x="46452" y="21974"/>
                    <a:pt x="46862" y="22154"/>
                    <a:pt x="47239" y="22398"/>
                  </a:cubicBezTo>
                  <a:lnTo>
                    <a:pt x="47239" y="22398"/>
                  </a:lnTo>
                  <a:cubicBezTo>
                    <a:pt x="47104" y="22319"/>
                    <a:pt x="46963" y="22254"/>
                    <a:pt x="46821" y="22203"/>
                  </a:cubicBezTo>
                  <a:cubicBezTo>
                    <a:pt x="46547" y="22103"/>
                    <a:pt x="46273" y="22004"/>
                    <a:pt x="45999" y="21954"/>
                  </a:cubicBezTo>
                  <a:cubicBezTo>
                    <a:pt x="45427" y="21805"/>
                    <a:pt x="44854" y="21730"/>
                    <a:pt x="44257" y="21655"/>
                  </a:cubicBezTo>
                  <a:cubicBezTo>
                    <a:pt x="43112" y="21531"/>
                    <a:pt x="41942" y="21481"/>
                    <a:pt x="40772" y="21456"/>
                  </a:cubicBezTo>
                  <a:cubicBezTo>
                    <a:pt x="40187" y="21450"/>
                    <a:pt x="39602" y="21447"/>
                    <a:pt x="39017" y="21447"/>
                  </a:cubicBezTo>
                  <a:cubicBezTo>
                    <a:pt x="37262" y="21447"/>
                    <a:pt x="35508" y="21475"/>
                    <a:pt x="33753" y="21531"/>
                  </a:cubicBezTo>
                  <a:lnTo>
                    <a:pt x="26709" y="21755"/>
                  </a:lnTo>
                  <a:cubicBezTo>
                    <a:pt x="25054" y="21790"/>
                    <a:pt x="23400" y="21825"/>
                    <a:pt x="21745" y="21825"/>
                  </a:cubicBezTo>
                  <a:cubicBezTo>
                    <a:pt x="21060" y="21825"/>
                    <a:pt x="20375" y="21819"/>
                    <a:pt x="19689" y="21805"/>
                  </a:cubicBezTo>
                  <a:cubicBezTo>
                    <a:pt x="20859" y="21780"/>
                    <a:pt x="22029" y="21730"/>
                    <a:pt x="23199" y="21680"/>
                  </a:cubicBezTo>
                  <a:lnTo>
                    <a:pt x="26709" y="21556"/>
                  </a:lnTo>
                  <a:cubicBezTo>
                    <a:pt x="29048" y="21431"/>
                    <a:pt x="31388" y="21356"/>
                    <a:pt x="33728" y="21282"/>
                  </a:cubicBezTo>
                  <a:cubicBezTo>
                    <a:pt x="35079" y="21253"/>
                    <a:pt x="36438" y="21224"/>
                    <a:pt x="37796" y="21224"/>
                  </a:cubicBezTo>
                  <a:close/>
                  <a:moveTo>
                    <a:pt x="36217" y="15084"/>
                  </a:moveTo>
                  <a:lnTo>
                    <a:pt x="37138" y="15109"/>
                  </a:lnTo>
                  <a:cubicBezTo>
                    <a:pt x="37462" y="15134"/>
                    <a:pt x="37760" y="15159"/>
                    <a:pt x="38084" y="15184"/>
                  </a:cubicBezTo>
                  <a:cubicBezTo>
                    <a:pt x="38706" y="15258"/>
                    <a:pt x="39303" y="15383"/>
                    <a:pt x="39901" y="15557"/>
                  </a:cubicBezTo>
                  <a:cubicBezTo>
                    <a:pt x="41071" y="15930"/>
                    <a:pt x="42166" y="16478"/>
                    <a:pt x="43186" y="17175"/>
                  </a:cubicBezTo>
                  <a:cubicBezTo>
                    <a:pt x="42141" y="16577"/>
                    <a:pt x="40996" y="16129"/>
                    <a:pt x="39826" y="15806"/>
                  </a:cubicBezTo>
                  <a:cubicBezTo>
                    <a:pt x="39254" y="15656"/>
                    <a:pt x="38656" y="15557"/>
                    <a:pt x="38059" y="15532"/>
                  </a:cubicBezTo>
                  <a:lnTo>
                    <a:pt x="37138" y="15482"/>
                  </a:lnTo>
                  <a:lnTo>
                    <a:pt x="36217" y="15482"/>
                  </a:lnTo>
                  <a:cubicBezTo>
                    <a:pt x="33803" y="15582"/>
                    <a:pt x="31413" y="15955"/>
                    <a:pt x="29073" y="16553"/>
                  </a:cubicBezTo>
                  <a:cubicBezTo>
                    <a:pt x="26709" y="17125"/>
                    <a:pt x="24394" y="17897"/>
                    <a:pt x="22178" y="18867"/>
                  </a:cubicBezTo>
                  <a:cubicBezTo>
                    <a:pt x="19963" y="19838"/>
                    <a:pt x="17847" y="21083"/>
                    <a:pt x="15906" y="22551"/>
                  </a:cubicBezTo>
                  <a:cubicBezTo>
                    <a:pt x="17723" y="20908"/>
                    <a:pt x="19789" y="19539"/>
                    <a:pt x="22004" y="18494"/>
                  </a:cubicBezTo>
                  <a:cubicBezTo>
                    <a:pt x="24219" y="17424"/>
                    <a:pt x="26534" y="16602"/>
                    <a:pt x="28924" y="16005"/>
                  </a:cubicBezTo>
                  <a:cubicBezTo>
                    <a:pt x="31313" y="15408"/>
                    <a:pt x="33753" y="15084"/>
                    <a:pt x="36217" y="15084"/>
                  </a:cubicBezTo>
                  <a:close/>
                  <a:moveTo>
                    <a:pt x="21606" y="23447"/>
                  </a:moveTo>
                  <a:lnTo>
                    <a:pt x="21506" y="23696"/>
                  </a:lnTo>
                  <a:cubicBezTo>
                    <a:pt x="21556" y="23547"/>
                    <a:pt x="21606" y="23447"/>
                    <a:pt x="21606" y="23447"/>
                  </a:cubicBezTo>
                  <a:close/>
                  <a:moveTo>
                    <a:pt x="14412" y="19664"/>
                  </a:moveTo>
                  <a:lnTo>
                    <a:pt x="14412" y="19689"/>
                  </a:lnTo>
                  <a:cubicBezTo>
                    <a:pt x="14064" y="19987"/>
                    <a:pt x="13715" y="20336"/>
                    <a:pt x="13367" y="20684"/>
                  </a:cubicBezTo>
                  <a:cubicBezTo>
                    <a:pt x="13018" y="21008"/>
                    <a:pt x="12695" y="21356"/>
                    <a:pt x="12371" y="21705"/>
                  </a:cubicBezTo>
                  <a:cubicBezTo>
                    <a:pt x="12048" y="22053"/>
                    <a:pt x="11724" y="22402"/>
                    <a:pt x="11450" y="22775"/>
                  </a:cubicBezTo>
                  <a:cubicBezTo>
                    <a:pt x="11152" y="23124"/>
                    <a:pt x="10828" y="23522"/>
                    <a:pt x="10554" y="23895"/>
                  </a:cubicBezTo>
                  <a:cubicBezTo>
                    <a:pt x="10753" y="23447"/>
                    <a:pt x="11002" y="23024"/>
                    <a:pt x="11276" y="22651"/>
                  </a:cubicBezTo>
                  <a:cubicBezTo>
                    <a:pt x="11550" y="22253"/>
                    <a:pt x="11873" y="21879"/>
                    <a:pt x="12197" y="21531"/>
                  </a:cubicBezTo>
                  <a:cubicBezTo>
                    <a:pt x="12844" y="20809"/>
                    <a:pt x="13591" y="20187"/>
                    <a:pt x="14412" y="19664"/>
                  </a:cubicBezTo>
                  <a:close/>
                  <a:moveTo>
                    <a:pt x="14611" y="20037"/>
                  </a:moveTo>
                  <a:lnTo>
                    <a:pt x="14611" y="20037"/>
                  </a:lnTo>
                  <a:cubicBezTo>
                    <a:pt x="14263" y="20361"/>
                    <a:pt x="13890" y="20709"/>
                    <a:pt x="13541" y="21058"/>
                  </a:cubicBezTo>
                  <a:cubicBezTo>
                    <a:pt x="13193" y="21381"/>
                    <a:pt x="12869" y="21730"/>
                    <a:pt x="12546" y="22078"/>
                  </a:cubicBezTo>
                  <a:cubicBezTo>
                    <a:pt x="12197" y="22452"/>
                    <a:pt x="11873" y="22800"/>
                    <a:pt x="11575" y="23174"/>
                  </a:cubicBezTo>
                  <a:cubicBezTo>
                    <a:pt x="11251" y="23547"/>
                    <a:pt x="10952" y="23920"/>
                    <a:pt x="10654" y="24319"/>
                  </a:cubicBezTo>
                  <a:cubicBezTo>
                    <a:pt x="10853" y="23870"/>
                    <a:pt x="11102" y="23447"/>
                    <a:pt x="11401" y="23049"/>
                  </a:cubicBezTo>
                  <a:cubicBezTo>
                    <a:pt x="11674" y="22651"/>
                    <a:pt x="11998" y="22277"/>
                    <a:pt x="12346" y="21904"/>
                  </a:cubicBezTo>
                  <a:cubicBezTo>
                    <a:pt x="12994" y="21182"/>
                    <a:pt x="13765" y="20560"/>
                    <a:pt x="14611" y="20037"/>
                  </a:cubicBezTo>
                  <a:close/>
                  <a:moveTo>
                    <a:pt x="44630" y="23696"/>
                  </a:moveTo>
                  <a:cubicBezTo>
                    <a:pt x="45004" y="23696"/>
                    <a:pt x="45377" y="23721"/>
                    <a:pt x="45725" y="23771"/>
                  </a:cubicBezTo>
                  <a:lnTo>
                    <a:pt x="44630" y="23771"/>
                  </a:lnTo>
                  <a:cubicBezTo>
                    <a:pt x="44257" y="23796"/>
                    <a:pt x="43908" y="23846"/>
                    <a:pt x="43535" y="23895"/>
                  </a:cubicBezTo>
                  <a:cubicBezTo>
                    <a:pt x="43186" y="23995"/>
                    <a:pt x="42838" y="24070"/>
                    <a:pt x="42490" y="24169"/>
                  </a:cubicBezTo>
                  <a:lnTo>
                    <a:pt x="42465" y="24169"/>
                  </a:lnTo>
                  <a:cubicBezTo>
                    <a:pt x="42290" y="24219"/>
                    <a:pt x="42116" y="24269"/>
                    <a:pt x="41942" y="24343"/>
                  </a:cubicBezTo>
                  <a:lnTo>
                    <a:pt x="41419" y="24518"/>
                  </a:lnTo>
                  <a:cubicBezTo>
                    <a:pt x="41768" y="24343"/>
                    <a:pt x="42116" y="24219"/>
                    <a:pt x="42465" y="24095"/>
                  </a:cubicBezTo>
                  <a:cubicBezTo>
                    <a:pt x="42813" y="23995"/>
                    <a:pt x="43162" y="23895"/>
                    <a:pt x="43535" y="23821"/>
                  </a:cubicBezTo>
                  <a:cubicBezTo>
                    <a:pt x="43883" y="23746"/>
                    <a:pt x="44257" y="23721"/>
                    <a:pt x="44630" y="23696"/>
                  </a:cubicBezTo>
                  <a:close/>
                  <a:moveTo>
                    <a:pt x="41743" y="23995"/>
                  </a:moveTo>
                  <a:lnTo>
                    <a:pt x="41743" y="23995"/>
                  </a:lnTo>
                  <a:cubicBezTo>
                    <a:pt x="41270" y="24070"/>
                    <a:pt x="40797" y="24119"/>
                    <a:pt x="40324" y="24169"/>
                  </a:cubicBezTo>
                  <a:cubicBezTo>
                    <a:pt x="39851" y="24219"/>
                    <a:pt x="39378" y="24269"/>
                    <a:pt x="38905" y="24319"/>
                  </a:cubicBezTo>
                  <a:cubicBezTo>
                    <a:pt x="38432" y="24368"/>
                    <a:pt x="37984" y="24393"/>
                    <a:pt x="37486" y="24443"/>
                  </a:cubicBezTo>
                  <a:lnTo>
                    <a:pt x="36789" y="24493"/>
                  </a:lnTo>
                  <a:cubicBezTo>
                    <a:pt x="36541" y="24493"/>
                    <a:pt x="36317" y="24518"/>
                    <a:pt x="36068" y="24543"/>
                  </a:cubicBezTo>
                  <a:lnTo>
                    <a:pt x="36765" y="24443"/>
                  </a:lnTo>
                  <a:lnTo>
                    <a:pt x="37486" y="24368"/>
                  </a:lnTo>
                  <a:cubicBezTo>
                    <a:pt x="37959" y="24319"/>
                    <a:pt x="38407" y="24269"/>
                    <a:pt x="38905" y="24219"/>
                  </a:cubicBezTo>
                  <a:lnTo>
                    <a:pt x="40324" y="24095"/>
                  </a:lnTo>
                  <a:cubicBezTo>
                    <a:pt x="40797" y="24070"/>
                    <a:pt x="41270" y="24020"/>
                    <a:pt x="41743" y="23995"/>
                  </a:cubicBezTo>
                  <a:close/>
                  <a:moveTo>
                    <a:pt x="14811" y="20386"/>
                  </a:moveTo>
                  <a:lnTo>
                    <a:pt x="14811" y="20386"/>
                  </a:lnTo>
                  <a:cubicBezTo>
                    <a:pt x="14437" y="20734"/>
                    <a:pt x="14064" y="21083"/>
                    <a:pt x="13715" y="21431"/>
                  </a:cubicBezTo>
                  <a:cubicBezTo>
                    <a:pt x="13367" y="21755"/>
                    <a:pt x="13018" y="22128"/>
                    <a:pt x="12670" y="22477"/>
                  </a:cubicBezTo>
                  <a:cubicBezTo>
                    <a:pt x="12346" y="22850"/>
                    <a:pt x="11998" y="23223"/>
                    <a:pt x="11674" y="23597"/>
                  </a:cubicBezTo>
                  <a:cubicBezTo>
                    <a:pt x="11376" y="23970"/>
                    <a:pt x="11052" y="24368"/>
                    <a:pt x="10753" y="24767"/>
                  </a:cubicBezTo>
                  <a:cubicBezTo>
                    <a:pt x="10977" y="24319"/>
                    <a:pt x="11226" y="23870"/>
                    <a:pt x="11525" y="23472"/>
                  </a:cubicBezTo>
                  <a:cubicBezTo>
                    <a:pt x="12421" y="22253"/>
                    <a:pt x="13516" y="21207"/>
                    <a:pt x="14811" y="20386"/>
                  </a:cubicBezTo>
                  <a:close/>
                  <a:moveTo>
                    <a:pt x="17001" y="24717"/>
                  </a:moveTo>
                  <a:cubicBezTo>
                    <a:pt x="17026" y="24742"/>
                    <a:pt x="17051" y="24742"/>
                    <a:pt x="17051" y="24742"/>
                  </a:cubicBezTo>
                  <a:lnTo>
                    <a:pt x="17125" y="24767"/>
                  </a:lnTo>
                  <a:cubicBezTo>
                    <a:pt x="17175" y="24791"/>
                    <a:pt x="17175" y="24791"/>
                    <a:pt x="17200" y="24816"/>
                  </a:cubicBezTo>
                  <a:cubicBezTo>
                    <a:pt x="17225" y="24841"/>
                    <a:pt x="17250" y="24866"/>
                    <a:pt x="17250" y="24891"/>
                  </a:cubicBezTo>
                  <a:cubicBezTo>
                    <a:pt x="17250" y="24916"/>
                    <a:pt x="17250" y="24941"/>
                    <a:pt x="17250" y="24966"/>
                  </a:cubicBezTo>
                  <a:cubicBezTo>
                    <a:pt x="17250" y="24991"/>
                    <a:pt x="17250" y="25015"/>
                    <a:pt x="17250" y="25015"/>
                  </a:cubicBezTo>
                  <a:lnTo>
                    <a:pt x="17250" y="25040"/>
                  </a:lnTo>
                  <a:lnTo>
                    <a:pt x="17225" y="25040"/>
                  </a:lnTo>
                  <a:lnTo>
                    <a:pt x="17175" y="25015"/>
                  </a:lnTo>
                  <a:lnTo>
                    <a:pt x="17101" y="25015"/>
                  </a:lnTo>
                  <a:cubicBezTo>
                    <a:pt x="17076" y="24991"/>
                    <a:pt x="17051" y="24966"/>
                    <a:pt x="17026" y="24966"/>
                  </a:cubicBezTo>
                  <a:cubicBezTo>
                    <a:pt x="17001" y="24941"/>
                    <a:pt x="17001" y="24916"/>
                    <a:pt x="16976" y="24891"/>
                  </a:cubicBezTo>
                  <a:lnTo>
                    <a:pt x="16976" y="24791"/>
                  </a:lnTo>
                  <a:cubicBezTo>
                    <a:pt x="17001" y="24791"/>
                    <a:pt x="17001" y="24767"/>
                    <a:pt x="16976" y="24742"/>
                  </a:cubicBezTo>
                  <a:cubicBezTo>
                    <a:pt x="17001" y="24742"/>
                    <a:pt x="17001" y="24742"/>
                    <a:pt x="16976" y="24717"/>
                  </a:cubicBezTo>
                  <a:close/>
                  <a:moveTo>
                    <a:pt x="14985" y="20759"/>
                  </a:moveTo>
                  <a:lnTo>
                    <a:pt x="14985" y="20759"/>
                  </a:lnTo>
                  <a:cubicBezTo>
                    <a:pt x="14611" y="21108"/>
                    <a:pt x="14238" y="21456"/>
                    <a:pt x="13890" y="21805"/>
                  </a:cubicBezTo>
                  <a:cubicBezTo>
                    <a:pt x="13516" y="22153"/>
                    <a:pt x="13168" y="22501"/>
                    <a:pt x="12819" y="22875"/>
                  </a:cubicBezTo>
                  <a:cubicBezTo>
                    <a:pt x="12471" y="23248"/>
                    <a:pt x="12147" y="23622"/>
                    <a:pt x="11824" y="24020"/>
                  </a:cubicBezTo>
                  <a:cubicBezTo>
                    <a:pt x="11475" y="24393"/>
                    <a:pt x="11201" y="24791"/>
                    <a:pt x="10878" y="25190"/>
                  </a:cubicBezTo>
                  <a:cubicBezTo>
                    <a:pt x="11102" y="24742"/>
                    <a:pt x="11351" y="24294"/>
                    <a:pt x="11649" y="23870"/>
                  </a:cubicBezTo>
                  <a:cubicBezTo>
                    <a:pt x="12546" y="22626"/>
                    <a:pt x="13691" y="21581"/>
                    <a:pt x="14985" y="20759"/>
                  </a:cubicBezTo>
                  <a:close/>
                  <a:moveTo>
                    <a:pt x="33927" y="24617"/>
                  </a:moveTo>
                  <a:cubicBezTo>
                    <a:pt x="34126" y="24617"/>
                    <a:pt x="34325" y="24617"/>
                    <a:pt x="34549" y="24642"/>
                  </a:cubicBezTo>
                  <a:cubicBezTo>
                    <a:pt x="34748" y="24667"/>
                    <a:pt x="34948" y="24667"/>
                    <a:pt x="35172" y="24692"/>
                  </a:cubicBezTo>
                  <a:cubicBezTo>
                    <a:pt x="34972" y="24679"/>
                    <a:pt x="34767" y="24673"/>
                    <a:pt x="34562" y="24673"/>
                  </a:cubicBezTo>
                  <a:cubicBezTo>
                    <a:pt x="34356" y="24673"/>
                    <a:pt x="34151" y="24679"/>
                    <a:pt x="33952" y="24692"/>
                  </a:cubicBezTo>
                  <a:cubicBezTo>
                    <a:pt x="33529" y="24692"/>
                    <a:pt x="33106" y="24717"/>
                    <a:pt x="32707" y="24767"/>
                  </a:cubicBezTo>
                  <a:cubicBezTo>
                    <a:pt x="32284" y="24816"/>
                    <a:pt x="31886" y="24866"/>
                    <a:pt x="31463" y="24941"/>
                  </a:cubicBezTo>
                  <a:cubicBezTo>
                    <a:pt x="31264" y="24991"/>
                    <a:pt x="31040" y="25040"/>
                    <a:pt x="30840" y="25090"/>
                  </a:cubicBezTo>
                  <a:cubicBezTo>
                    <a:pt x="30616" y="25140"/>
                    <a:pt x="30417" y="25190"/>
                    <a:pt x="30243" y="25264"/>
                  </a:cubicBezTo>
                  <a:cubicBezTo>
                    <a:pt x="30616" y="25090"/>
                    <a:pt x="31015" y="24966"/>
                    <a:pt x="31438" y="24866"/>
                  </a:cubicBezTo>
                  <a:cubicBezTo>
                    <a:pt x="31836" y="24791"/>
                    <a:pt x="32259" y="24717"/>
                    <a:pt x="32682" y="24667"/>
                  </a:cubicBezTo>
                  <a:lnTo>
                    <a:pt x="32981" y="24642"/>
                  </a:lnTo>
                  <a:cubicBezTo>
                    <a:pt x="33081" y="24642"/>
                    <a:pt x="33180" y="24617"/>
                    <a:pt x="33305" y="24617"/>
                  </a:cubicBezTo>
                  <a:close/>
                  <a:moveTo>
                    <a:pt x="39005" y="25239"/>
                  </a:moveTo>
                  <a:cubicBezTo>
                    <a:pt x="39129" y="25264"/>
                    <a:pt x="39279" y="25289"/>
                    <a:pt x="39403" y="25314"/>
                  </a:cubicBezTo>
                  <a:lnTo>
                    <a:pt x="39030" y="25314"/>
                  </a:lnTo>
                  <a:cubicBezTo>
                    <a:pt x="38905" y="25314"/>
                    <a:pt x="38781" y="25339"/>
                    <a:pt x="38656" y="25364"/>
                  </a:cubicBezTo>
                  <a:cubicBezTo>
                    <a:pt x="38532" y="25389"/>
                    <a:pt x="38407" y="25414"/>
                    <a:pt x="38308" y="25464"/>
                  </a:cubicBezTo>
                  <a:cubicBezTo>
                    <a:pt x="38183" y="25488"/>
                    <a:pt x="38059" y="25538"/>
                    <a:pt x="37959" y="25613"/>
                  </a:cubicBezTo>
                  <a:cubicBezTo>
                    <a:pt x="38034" y="25513"/>
                    <a:pt x="38158" y="25439"/>
                    <a:pt x="38258" y="25389"/>
                  </a:cubicBezTo>
                  <a:cubicBezTo>
                    <a:pt x="38383" y="25339"/>
                    <a:pt x="38507" y="25289"/>
                    <a:pt x="38631" y="25264"/>
                  </a:cubicBezTo>
                  <a:cubicBezTo>
                    <a:pt x="38756" y="25239"/>
                    <a:pt x="38880" y="25239"/>
                    <a:pt x="39005" y="25239"/>
                  </a:cubicBezTo>
                  <a:close/>
                  <a:moveTo>
                    <a:pt x="15184" y="21108"/>
                  </a:moveTo>
                  <a:lnTo>
                    <a:pt x="15184" y="21108"/>
                  </a:lnTo>
                  <a:cubicBezTo>
                    <a:pt x="14786" y="21456"/>
                    <a:pt x="14412" y="21829"/>
                    <a:pt x="14039" y="22178"/>
                  </a:cubicBezTo>
                  <a:cubicBezTo>
                    <a:pt x="13691" y="22526"/>
                    <a:pt x="13317" y="22900"/>
                    <a:pt x="12969" y="23273"/>
                  </a:cubicBezTo>
                  <a:cubicBezTo>
                    <a:pt x="12620" y="23646"/>
                    <a:pt x="12272" y="24045"/>
                    <a:pt x="11923" y="24418"/>
                  </a:cubicBezTo>
                  <a:cubicBezTo>
                    <a:pt x="11600" y="24816"/>
                    <a:pt x="11276" y="25215"/>
                    <a:pt x="10977" y="25638"/>
                  </a:cubicBezTo>
                  <a:cubicBezTo>
                    <a:pt x="11201" y="25165"/>
                    <a:pt x="11475" y="24717"/>
                    <a:pt x="11774" y="24294"/>
                  </a:cubicBezTo>
                  <a:cubicBezTo>
                    <a:pt x="12695" y="23024"/>
                    <a:pt x="13865" y="21954"/>
                    <a:pt x="15184" y="21108"/>
                  </a:cubicBezTo>
                  <a:close/>
                  <a:moveTo>
                    <a:pt x="34948" y="15880"/>
                  </a:moveTo>
                  <a:lnTo>
                    <a:pt x="33354" y="16453"/>
                  </a:lnTo>
                  <a:cubicBezTo>
                    <a:pt x="21780" y="17797"/>
                    <a:pt x="12770" y="25737"/>
                    <a:pt x="12770" y="25737"/>
                  </a:cubicBezTo>
                  <a:lnTo>
                    <a:pt x="12770" y="25737"/>
                  </a:lnTo>
                  <a:cubicBezTo>
                    <a:pt x="22054" y="16752"/>
                    <a:pt x="34947" y="15880"/>
                    <a:pt x="34948" y="15880"/>
                  </a:cubicBezTo>
                  <a:close/>
                  <a:moveTo>
                    <a:pt x="19216" y="24145"/>
                  </a:moveTo>
                  <a:cubicBezTo>
                    <a:pt x="19216" y="24195"/>
                    <a:pt x="19241" y="24269"/>
                    <a:pt x="19266" y="24368"/>
                  </a:cubicBezTo>
                  <a:cubicBezTo>
                    <a:pt x="19291" y="24468"/>
                    <a:pt x="19316" y="24567"/>
                    <a:pt x="19341" y="24692"/>
                  </a:cubicBezTo>
                  <a:cubicBezTo>
                    <a:pt x="19341" y="24791"/>
                    <a:pt x="19366" y="24916"/>
                    <a:pt x="19391" y="25040"/>
                  </a:cubicBezTo>
                  <a:cubicBezTo>
                    <a:pt x="19391" y="25165"/>
                    <a:pt x="19391" y="25314"/>
                    <a:pt x="19391" y="25414"/>
                  </a:cubicBezTo>
                  <a:cubicBezTo>
                    <a:pt x="19391" y="25538"/>
                    <a:pt x="19366" y="25663"/>
                    <a:pt x="19366" y="25737"/>
                  </a:cubicBezTo>
                  <a:cubicBezTo>
                    <a:pt x="19341" y="25812"/>
                    <a:pt x="19366" y="25911"/>
                    <a:pt x="19366" y="25961"/>
                  </a:cubicBezTo>
                  <a:lnTo>
                    <a:pt x="19366" y="25961"/>
                  </a:lnTo>
                  <a:cubicBezTo>
                    <a:pt x="19366" y="25911"/>
                    <a:pt x="19341" y="25837"/>
                    <a:pt x="19316" y="25737"/>
                  </a:cubicBezTo>
                  <a:cubicBezTo>
                    <a:pt x="19291" y="25638"/>
                    <a:pt x="19266" y="25538"/>
                    <a:pt x="19241" y="25439"/>
                  </a:cubicBezTo>
                  <a:cubicBezTo>
                    <a:pt x="19241" y="25314"/>
                    <a:pt x="19216" y="25190"/>
                    <a:pt x="19191" y="25065"/>
                  </a:cubicBezTo>
                  <a:cubicBezTo>
                    <a:pt x="19191" y="24941"/>
                    <a:pt x="19191" y="24816"/>
                    <a:pt x="19191" y="24692"/>
                  </a:cubicBezTo>
                  <a:cubicBezTo>
                    <a:pt x="19191" y="24567"/>
                    <a:pt x="19216" y="24468"/>
                    <a:pt x="19216" y="24368"/>
                  </a:cubicBezTo>
                  <a:cubicBezTo>
                    <a:pt x="19241" y="24294"/>
                    <a:pt x="19216" y="24195"/>
                    <a:pt x="19216" y="24145"/>
                  </a:cubicBezTo>
                  <a:close/>
                  <a:moveTo>
                    <a:pt x="20735" y="23895"/>
                  </a:moveTo>
                  <a:cubicBezTo>
                    <a:pt x="20735" y="23945"/>
                    <a:pt x="20735" y="23970"/>
                    <a:pt x="20735" y="23995"/>
                  </a:cubicBezTo>
                  <a:cubicBezTo>
                    <a:pt x="20735" y="24045"/>
                    <a:pt x="20735" y="24144"/>
                    <a:pt x="20710" y="24244"/>
                  </a:cubicBezTo>
                  <a:cubicBezTo>
                    <a:pt x="20685" y="24343"/>
                    <a:pt x="20710" y="24468"/>
                    <a:pt x="20685" y="24592"/>
                  </a:cubicBezTo>
                  <a:cubicBezTo>
                    <a:pt x="20660" y="24692"/>
                    <a:pt x="20660" y="24841"/>
                    <a:pt x="20635" y="24966"/>
                  </a:cubicBezTo>
                  <a:cubicBezTo>
                    <a:pt x="20610" y="25090"/>
                    <a:pt x="20560" y="25215"/>
                    <a:pt x="20536" y="25339"/>
                  </a:cubicBezTo>
                  <a:cubicBezTo>
                    <a:pt x="20486" y="25464"/>
                    <a:pt x="20436" y="25563"/>
                    <a:pt x="20411" y="25663"/>
                  </a:cubicBezTo>
                  <a:cubicBezTo>
                    <a:pt x="20386" y="25737"/>
                    <a:pt x="20361" y="25837"/>
                    <a:pt x="20336" y="25887"/>
                  </a:cubicBezTo>
                  <a:cubicBezTo>
                    <a:pt x="20336" y="25936"/>
                    <a:pt x="20312" y="25961"/>
                    <a:pt x="20312" y="25961"/>
                  </a:cubicBezTo>
                  <a:lnTo>
                    <a:pt x="20312" y="25887"/>
                  </a:lnTo>
                  <a:cubicBezTo>
                    <a:pt x="20312" y="25812"/>
                    <a:pt x="20312" y="25737"/>
                    <a:pt x="20336" y="25638"/>
                  </a:cubicBezTo>
                  <a:cubicBezTo>
                    <a:pt x="20361" y="25538"/>
                    <a:pt x="20336" y="25414"/>
                    <a:pt x="20361" y="25289"/>
                  </a:cubicBezTo>
                  <a:cubicBezTo>
                    <a:pt x="20386" y="25165"/>
                    <a:pt x="20386" y="25040"/>
                    <a:pt x="20411" y="24916"/>
                  </a:cubicBezTo>
                  <a:cubicBezTo>
                    <a:pt x="20436" y="24791"/>
                    <a:pt x="20486" y="24642"/>
                    <a:pt x="20511" y="24543"/>
                  </a:cubicBezTo>
                  <a:cubicBezTo>
                    <a:pt x="20560" y="24418"/>
                    <a:pt x="20585" y="24319"/>
                    <a:pt x="20635" y="24219"/>
                  </a:cubicBezTo>
                  <a:cubicBezTo>
                    <a:pt x="20660" y="24144"/>
                    <a:pt x="20685" y="24045"/>
                    <a:pt x="20710" y="23995"/>
                  </a:cubicBezTo>
                  <a:cubicBezTo>
                    <a:pt x="20710" y="23945"/>
                    <a:pt x="20735" y="23895"/>
                    <a:pt x="20735" y="23895"/>
                  </a:cubicBezTo>
                  <a:close/>
                  <a:moveTo>
                    <a:pt x="40996" y="24368"/>
                  </a:moveTo>
                  <a:lnTo>
                    <a:pt x="40996" y="24368"/>
                  </a:lnTo>
                  <a:cubicBezTo>
                    <a:pt x="40498" y="24617"/>
                    <a:pt x="40100" y="25015"/>
                    <a:pt x="39876" y="25538"/>
                  </a:cubicBezTo>
                  <a:cubicBezTo>
                    <a:pt x="39799" y="25295"/>
                    <a:pt x="39373" y="25135"/>
                    <a:pt x="38912" y="25135"/>
                  </a:cubicBezTo>
                  <a:cubicBezTo>
                    <a:pt x="38336" y="25135"/>
                    <a:pt x="37705" y="25386"/>
                    <a:pt x="37636" y="26036"/>
                  </a:cubicBezTo>
                  <a:lnTo>
                    <a:pt x="37636" y="26011"/>
                  </a:lnTo>
                  <a:cubicBezTo>
                    <a:pt x="37486" y="25464"/>
                    <a:pt x="37113" y="24991"/>
                    <a:pt x="36590" y="24717"/>
                  </a:cubicBezTo>
                  <a:cubicBezTo>
                    <a:pt x="40249" y="24443"/>
                    <a:pt x="40996" y="24368"/>
                    <a:pt x="40996" y="24368"/>
                  </a:cubicBezTo>
                  <a:close/>
                  <a:moveTo>
                    <a:pt x="15358" y="21481"/>
                  </a:moveTo>
                  <a:lnTo>
                    <a:pt x="15358" y="21481"/>
                  </a:lnTo>
                  <a:cubicBezTo>
                    <a:pt x="14985" y="21829"/>
                    <a:pt x="14587" y="22203"/>
                    <a:pt x="14213" y="22551"/>
                  </a:cubicBezTo>
                  <a:cubicBezTo>
                    <a:pt x="13840" y="22925"/>
                    <a:pt x="13466" y="23298"/>
                    <a:pt x="13118" y="23671"/>
                  </a:cubicBezTo>
                  <a:cubicBezTo>
                    <a:pt x="12745" y="24045"/>
                    <a:pt x="12396" y="24443"/>
                    <a:pt x="12048" y="24841"/>
                  </a:cubicBezTo>
                  <a:cubicBezTo>
                    <a:pt x="11724" y="25239"/>
                    <a:pt x="11401" y="25663"/>
                    <a:pt x="11077" y="26086"/>
                  </a:cubicBezTo>
                  <a:cubicBezTo>
                    <a:pt x="11301" y="25613"/>
                    <a:pt x="11575" y="25140"/>
                    <a:pt x="11898" y="24717"/>
                  </a:cubicBezTo>
                  <a:cubicBezTo>
                    <a:pt x="12222" y="24294"/>
                    <a:pt x="12546" y="23870"/>
                    <a:pt x="12919" y="23497"/>
                  </a:cubicBezTo>
                  <a:cubicBezTo>
                    <a:pt x="13641" y="22726"/>
                    <a:pt x="14462" y="22029"/>
                    <a:pt x="15358" y="21481"/>
                  </a:cubicBezTo>
                  <a:close/>
                  <a:moveTo>
                    <a:pt x="20038" y="23556"/>
                  </a:moveTo>
                  <a:lnTo>
                    <a:pt x="20038" y="23696"/>
                  </a:lnTo>
                  <a:lnTo>
                    <a:pt x="20038" y="24219"/>
                  </a:lnTo>
                  <a:cubicBezTo>
                    <a:pt x="20038" y="24393"/>
                    <a:pt x="20013" y="24592"/>
                    <a:pt x="20013" y="24791"/>
                  </a:cubicBezTo>
                  <a:cubicBezTo>
                    <a:pt x="20013" y="24991"/>
                    <a:pt x="19963" y="25165"/>
                    <a:pt x="19963" y="25364"/>
                  </a:cubicBezTo>
                  <a:cubicBezTo>
                    <a:pt x="19938" y="25538"/>
                    <a:pt x="19913" y="25712"/>
                    <a:pt x="19888" y="25862"/>
                  </a:cubicBezTo>
                  <a:cubicBezTo>
                    <a:pt x="19864" y="26011"/>
                    <a:pt x="19839" y="26136"/>
                    <a:pt x="19839" y="26210"/>
                  </a:cubicBezTo>
                  <a:lnTo>
                    <a:pt x="19839" y="25862"/>
                  </a:lnTo>
                  <a:cubicBezTo>
                    <a:pt x="19839" y="25712"/>
                    <a:pt x="19814" y="25538"/>
                    <a:pt x="19814" y="25339"/>
                  </a:cubicBezTo>
                  <a:cubicBezTo>
                    <a:pt x="19814" y="25140"/>
                    <a:pt x="19814" y="24966"/>
                    <a:pt x="19839" y="24767"/>
                  </a:cubicBezTo>
                  <a:cubicBezTo>
                    <a:pt x="19864" y="24567"/>
                    <a:pt x="19888" y="24368"/>
                    <a:pt x="19913" y="24194"/>
                  </a:cubicBezTo>
                  <a:cubicBezTo>
                    <a:pt x="19938" y="24020"/>
                    <a:pt x="19988" y="23846"/>
                    <a:pt x="20013" y="23696"/>
                  </a:cubicBezTo>
                  <a:cubicBezTo>
                    <a:pt x="20021" y="23646"/>
                    <a:pt x="20029" y="23599"/>
                    <a:pt x="20038" y="23556"/>
                  </a:cubicBezTo>
                  <a:close/>
                  <a:moveTo>
                    <a:pt x="36068" y="24866"/>
                  </a:moveTo>
                  <a:cubicBezTo>
                    <a:pt x="36242" y="24866"/>
                    <a:pt x="36391" y="24916"/>
                    <a:pt x="36541" y="24991"/>
                  </a:cubicBezTo>
                  <a:cubicBezTo>
                    <a:pt x="36715" y="25065"/>
                    <a:pt x="36864" y="25140"/>
                    <a:pt x="36989" y="25264"/>
                  </a:cubicBezTo>
                  <a:cubicBezTo>
                    <a:pt x="37138" y="25389"/>
                    <a:pt x="37238" y="25538"/>
                    <a:pt x="37337" y="25688"/>
                  </a:cubicBezTo>
                  <a:cubicBezTo>
                    <a:pt x="37437" y="25862"/>
                    <a:pt x="37486" y="26036"/>
                    <a:pt x="37511" y="26235"/>
                  </a:cubicBezTo>
                  <a:lnTo>
                    <a:pt x="37486" y="26111"/>
                  </a:lnTo>
                  <a:lnTo>
                    <a:pt x="37437" y="26036"/>
                  </a:lnTo>
                  <a:cubicBezTo>
                    <a:pt x="37437" y="25986"/>
                    <a:pt x="37437" y="25986"/>
                    <a:pt x="37412" y="25961"/>
                  </a:cubicBezTo>
                  <a:lnTo>
                    <a:pt x="37337" y="25837"/>
                  </a:lnTo>
                  <a:lnTo>
                    <a:pt x="37287" y="25712"/>
                  </a:lnTo>
                  <a:cubicBezTo>
                    <a:pt x="37188" y="25588"/>
                    <a:pt x="37063" y="25439"/>
                    <a:pt x="36939" y="25339"/>
                  </a:cubicBezTo>
                  <a:cubicBezTo>
                    <a:pt x="36814" y="25239"/>
                    <a:pt x="36665" y="25140"/>
                    <a:pt x="36516" y="25065"/>
                  </a:cubicBezTo>
                  <a:cubicBezTo>
                    <a:pt x="36391" y="24966"/>
                    <a:pt x="36242" y="24916"/>
                    <a:pt x="36068" y="24866"/>
                  </a:cubicBezTo>
                  <a:close/>
                  <a:moveTo>
                    <a:pt x="8911" y="22701"/>
                  </a:moveTo>
                  <a:lnTo>
                    <a:pt x="8911" y="22701"/>
                  </a:lnTo>
                  <a:cubicBezTo>
                    <a:pt x="8936" y="22800"/>
                    <a:pt x="8986" y="22950"/>
                    <a:pt x="9036" y="23124"/>
                  </a:cubicBezTo>
                  <a:lnTo>
                    <a:pt x="9011" y="23124"/>
                  </a:lnTo>
                  <a:cubicBezTo>
                    <a:pt x="9061" y="23298"/>
                    <a:pt x="9135" y="23522"/>
                    <a:pt x="9185" y="23721"/>
                  </a:cubicBezTo>
                  <a:cubicBezTo>
                    <a:pt x="9235" y="23945"/>
                    <a:pt x="9310" y="24169"/>
                    <a:pt x="9359" y="24418"/>
                  </a:cubicBezTo>
                  <a:cubicBezTo>
                    <a:pt x="9434" y="24642"/>
                    <a:pt x="9484" y="24866"/>
                    <a:pt x="9534" y="25090"/>
                  </a:cubicBezTo>
                  <a:cubicBezTo>
                    <a:pt x="9583" y="25314"/>
                    <a:pt x="9633" y="25513"/>
                    <a:pt x="9683" y="25688"/>
                  </a:cubicBezTo>
                  <a:cubicBezTo>
                    <a:pt x="9733" y="25862"/>
                    <a:pt x="9758" y="26011"/>
                    <a:pt x="9808" y="26111"/>
                  </a:cubicBezTo>
                  <a:lnTo>
                    <a:pt x="9857" y="26260"/>
                  </a:lnTo>
                  <a:lnTo>
                    <a:pt x="9783" y="26111"/>
                  </a:lnTo>
                  <a:cubicBezTo>
                    <a:pt x="9758" y="26011"/>
                    <a:pt x="9683" y="25887"/>
                    <a:pt x="9608" y="25712"/>
                  </a:cubicBezTo>
                  <a:cubicBezTo>
                    <a:pt x="9559" y="25538"/>
                    <a:pt x="9459" y="25339"/>
                    <a:pt x="9384" y="25140"/>
                  </a:cubicBezTo>
                  <a:cubicBezTo>
                    <a:pt x="9310" y="24916"/>
                    <a:pt x="9235" y="24692"/>
                    <a:pt x="9185" y="24468"/>
                  </a:cubicBezTo>
                  <a:cubicBezTo>
                    <a:pt x="9111" y="24219"/>
                    <a:pt x="9061" y="23995"/>
                    <a:pt x="9036" y="23771"/>
                  </a:cubicBezTo>
                  <a:cubicBezTo>
                    <a:pt x="8986" y="23547"/>
                    <a:pt x="8986" y="23323"/>
                    <a:pt x="8961" y="23149"/>
                  </a:cubicBezTo>
                  <a:cubicBezTo>
                    <a:pt x="8936" y="22950"/>
                    <a:pt x="8911" y="22800"/>
                    <a:pt x="8911" y="22701"/>
                  </a:cubicBezTo>
                  <a:close/>
                  <a:moveTo>
                    <a:pt x="18445" y="23721"/>
                  </a:moveTo>
                  <a:lnTo>
                    <a:pt x="18470" y="23846"/>
                  </a:lnTo>
                  <a:cubicBezTo>
                    <a:pt x="18470" y="23920"/>
                    <a:pt x="18519" y="24045"/>
                    <a:pt x="18544" y="24144"/>
                  </a:cubicBezTo>
                  <a:cubicBezTo>
                    <a:pt x="18594" y="24269"/>
                    <a:pt x="18644" y="24443"/>
                    <a:pt x="18669" y="24617"/>
                  </a:cubicBezTo>
                  <a:cubicBezTo>
                    <a:pt x="18719" y="24767"/>
                    <a:pt x="18768" y="24966"/>
                    <a:pt x="18793" y="25140"/>
                  </a:cubicBezTo>
                  <a:cubicBezTo>
                    <a:pt x="18843" y="25314"/>
                    <a:pt x="18843" y="25513"/>
                    <a:pt x="18868" y="25663"/>
                  </a:cubicBezTo>
                  <a:cubicBezTo>
                    <a:pt x="18893" y="25837"/>
                    <a:pt x="18893" y="26011"/>
                    <a:pt x="18918" y="26136"/>
                  </a:cubicBezTo>
                  <a:cubicBezTo>
                    <a:pt x="18918" y="26285"/>
                    <a:pt x="18943" y="26409"/>
                    <a:pt x="18943" y="26484"/>
                  </a:cubicBezTo>
                  <a:cubicBezTo>
                    <a:pt x="18943" y="26384"/>
                    <a:pt x="18893" y="26285"/>
                    <a:pt x="18843" y="26160"/>
                  </a:cubicBezTo>
                  <a:cubicBezTo>
                    <a:pt x="18818" y="26036"/>
                    <a:pt x="18768" y="25887"/>
                    <a:pt x="18719" y="25712"/>
                  </a:cubicBezTo>
                  <a:cubicBezTo>
                    <a:pt x="18669" y="25538"/>
                    <a:pt x="18644" y="25364"/>
                    <a:pt x="18594" y="25190"/>
                  </a:cubicBezTo>
                  <a:cubicBezTo>
                    <a:pt x="18569" y="25015"/>
                    <a:pt x="18544" y="24816"/>
                    <a:pt x="18519" y="24642"/>
                  </a:cubicBezTo>
                  <a:cubicBezTo>
                    <a:pt x="18519" y="24468"/>
                    <a:pt x="18495" y="24319"/>
                    <a:pt x="18495" y="24169"/>
                  </a:cubicBezTo>
                  <a:cubicBezTo>
                    <a:pt x="18470" y="24045"/>
                    <a:pt x="18470" y="23920"/>
                    <a:pt x="18445" y="23846"/>
                  </a:cubicBezTo>
                  <a:cubicBezTo>
                    <a:pt x="18445" y="23771"/>
                    <a:pt x="18445" y="23721"/>
                    <a:pt x="18445" y="23721"/>
                  </a:cubicBezTo>
                  <a:close/>
                  <a:moveTo>
                    <a:pt x="15557" y="21829"/>
                  </a:moveTo>
                  <a:lnTo>
                    <a:pt x="15557" y="21829"/>
                  </a:lnTo>
                  <a:cubicBezTo>
                    <a:pt x="15159" y="22203"/>
                    <a:pt x="14761" y="22551"/>
                    <a:pt x="14387" y="22925"/>
                  </a:cubicBezTo>
                  <a:cubicBezTo>
                    <a:pt x="13989" y="23298"/>
                    <a:pt x="13616" y="23671"/>
                    <a:pt x="13242" y="24070"/>
                  </a:cubicBezTo>
                  <a:cubicBezTo>
                    <a:pt x="12894" y="24443"/>
                    <a:pt x="12521" y="24841"/>
                    <a:pt x="12172" y="25264"/>
                  </a:cubicBezTo>
                  <a:cubicBezTo>
                    <a:pt x="11799" y="25663"/>
                    <a:pt x="11500" y="26086"/>
                    <a:pt x="11177" y="26509"/>
                  </a:cubicBezTo>
                  <a:cubicBezTo>
                    <a:pt x="11425" y="26036"/>
                    <a:pt x="11699" y="25563"/>
                    <a:pt x="12023" y="25140"/>
                  </a:cubicBezTo>
                  <a:cubicBezTo>
                    <a:pt x="12346" y="24692"/>
                    <a:pt x="12695" y="24269"/>
                    <a:pt x="13068" y="23895"/>
                  </a:cubicBezTo>
                  <a:cubicBezTo>
                    <a:pt x="13790" y="23099"/>
                    <a:pt x="14636" y="22402"/>
                    <a:pt x="15557" y="21829"/>
                  </a:cubicBezTo>
                  <a:close/>
                  <a:moveTo>
                    <a:pt x="18943" y="26484"/>
                  </a:moveTo>
                  <a:lnTo>
                    <a:pt x="18943" y="26484"/>
                  </a:lnTo>
                  <a:cubicBezTo>
                    <a:pt x="18967" y="26559"/>
                    <a:pt x="18967" y="26609"/>
                    <a:pt x="18967" y="26609"/>
                  </a:cubicBezTo>
                  <a:lnTo>
                    <a:pt x="18943" y="26484"/>
                  </a:lnTo>
                  <a:close/>
                  <a:moveTo>
                    <a:pt x="17175" y="25812"/>
                  </a:moveTo>
                  <a:lnTo>
                    <a:pt x="17175" y="25812"/>
                  </a:lnTo>
                  <a:cubicBezTo>
                    <a:pt x="17200" y="25837"/>
                    <a:pt x="17250" y="25862"/>
                    <a:pt x="17325" y="25887"/>
                  </a:cubicBezTo>
                  <a:cubicBezTo>
                    <a:pt x="17374" y="25912"/>
                    <a:pt x="17449" y="25961"/>
                    <a:pt x="17524" y="26011"/>
                  </a:cubicBezTo>
                  <a:cubicBezTo>
                    <a:pt x="17598" y="26061"/>
                    <a:pt x="17648" y="26136"/>
                    <a:pt x="17723" y="26185"/>
                  </a:cubicBezTo>
                  <a:cubicBezTo>
                    <a:pt x="17773" y="26260"/>
                    <a:pt x="17822" y="26335"/>
                    <a:pt x="17872" y="26409"/>
                  </a:cubicBezTo>
                  <a:cubicBezTo>
                    <a:pt x="17922" y="26484"/>
                    <a:pt x="17947" y="26559"/>
                    <a:pt x="17972" y="26633"/>
                  </a:cubicBezTo>
                  <a:cubicBezTo>
                    <a:pt x="17997" y="26683"/>
                    <a:pt x="18022" y="26733"/>
                    <a:pt x="18046" y="26783"/>
                  </a:cubicBezTo>
                  <a:cubicBezTo>
                    <a:pt x="17997" y="26733"/>
                    <a:pt x="17972" y="26708"/>
                    <a:pt x="17922" y="26658"/>
                  </a:cubicBezTo>
                  <a:cubicBezTo>
                    <a:pt x="17872" y="26609"/>
                    <a:pt x="17822" y="26559"/>
                    <a:pt x="17748" y="26509"/>
                  </a:cubicBezTo>
                  <a:lnTo>
                    <a:pt x="17574" y="26335"/>
                  </a:lnTo>
                  <a:lnTo>
                    <a:pt x="17424" y="26111"/>
                  </a:lnTo>
                  <a:cubicBezTo>
                    <a:pt x="17350" y="26061"/>
                    <a:pt x="17325" y="25986"/>
                    <a:pt x="17275" y="25936"/>
                  </a:cubicBezTo>
                  <a:cubicBezTo>
                    <a:pt x="17250" y="25887"/>
                    <a:pt x="17200" y="25862"/>
                    <a:pt x="17175" y="25812"/>
                  </a:cubicBezTo>
                  <a:close/>
                  <a:moveTo>
                    <a:pt x="14238" y="18121"/>
                  </a:moveTo>
                  <a:cubicBezTo>
                    <a:pt x="13815" y="18494"/>
                    <a:pt x="13417" y="18867"/>
                    <a:pt x="13043" y="19266"/>
                  </a:cubicBezTo>
                  <a:cubicBezTo>
                    <a:pt x="12670" y="19664"/>
                    <a:pt x="12297" y="20062"/>
                    <a:pt x="11923" y="20485"/>
                  </a:cubicBezTo>
                  <a:cubicBezTo>
                    <a:pt x="11575" y="20908"/>
                    <a:pt x="11226" y="21332"/>
                    <a:pt x="10928" y="21780"/>
                  </a:cubicBezTo>
                  <a:cubicBezTo>
                    <a:pt x="10604" y="22228"/>
                    <a:pt x="10305" y="22676"/>
                    <a:pt x="9982" y="23124"/>
                  </a:cubicBezTo>
                  <a:cubicBezTo>
                    <a:pt x="9982" y="23149"/>
                    <a:pt x="9982" y="23174"/>
                    <a:pt x="9982" y="23198"/>
                  </a:cubicBezTo>
                  <a:lnTo>
                    <a:pt x="9982" y="23298"/>
                  </a:lnTo>
                  <a:lnTo>
                    <a:pt x="9982" y="23547"/>
                  </a:lnTo>
                  <a:cubicBezTo>
                    <a:pt x="9982" y="23696"/>
                    <a:pt x="10007" y="23846"/>
                    <a:pt x="10032" y="23995"/>
                  </a:cubicBezTo>
                  <a:cubicBezTo>
                    <a:pt x="10081" y="24319"/>
                    <a:pt x="10131" y="24617"/>
                    <a:pt x="10181" y="24941"/>
                  </a:cubicBezTo>
                  <a:lnTo>
                    <a:pt x="10554" y="26808"/>
                  </a:lnTo>
                  <a:cubicBezTo>
                    <a:pt x="10380" y="26185"/>
                    <a:pt x="10206" y="25588"/>
                    <a:pt x="10056" y="24966"/>
                  </a:cubicBezTo>
                  <a:cubicBezTo>
                    <a:pt x="9982" y="24667"/>
                    <a:pt x="9907" y="24343"/>
                    <a:pt x="9857" y="24045"/>
                  </a:cubicBezTo>
                  <a:cubicBezTo>
                    <a:pt x="9808" y="23870"/>
                    <a:pt x="9783" y="23721"/>
                    <a:pt x="9783" y="23572"/>
                  </a:cubicBezTo>
                  <a:cubicBezTo>
                    <a:pt x="9783" y="23472"/>
                    <a:pt x="9783" y="23398"/>
                    <a:pt x="9758" y="23323"/>
                  </a:cubicBezTo>
                  <a:cubicBezTo>
                    <a:pt x="9733" y="23223"/>
                    <a:pt x="9758" y="23223"/>
                    <a:pt x="9758" y="23198"/>
                  </a:cubicBezTo>
                  <a:cubicBezTo>
                    <a:pt x="9758" y="23149"/>
                    <a:pt x="9758" y="23074"/>
                    <a:pt x="9783" y="23024"/>
                  </a:cubicBezTo>
                  <a:cubicBezTo>
                    <a:pt x="10056" y="22551"/>
                    <a:pt x="10355" y="22103"/>
                    <a:pt x="10704" y="21655"/>
                  </a:cubicBezTo>
                  <a:cubicBezTo>
                    <a:pt x="11052" y="21182"/>
                    <a:pt x="11401" y="20759"/>
                    <a:pt x="11749" y="20361"/>
                  </a:cubicBezTo>
                  <a:cubicBezTo>
                    <a:pt x="12122" y="19938"/>
                    <a:pt x="12521" y="19564"/>
                    <a:pt x="12944" y="19166"/>
                  </a:cubicBezTo>
                  <a:cubicBezTo>
                    <a:pt x="13342" y="18793"/>
                    <a:pt x="13765" y="18444"/>
                    <a:pt x="14238" y="18121"/>
                  </a:cubicBezTo>
                  <a:close/>
                  <a:moveTo>
                    <a:pt x="15732" y="22203"/>
                  </a:moveTo>
                  <a:cubicBezTo>
                    <a:pt x="15333" y="22551"/>
                    <a:pt x="14935" y="22950"/>
                    <a:pt x="14537" y="23323"/>
                  </a:cubicBezTo>
                  <a:cubicBezTo>
                    <a:pt x="14163" y="23671"/>
                    <a:pt x="13765" y="24070"/>
                    <a:pt x="13392" y="24468"/>
                  </a:cubicBezTo>
                  <a:cubicBezTo>
                    <a:pt x="13018" y="24866"/>
                    <a:pt x="12670" y="25264"/>
                    <a:pt x="12297" y="25663"/>
                  </a:cubicBezTo>
                  <a:cubicBezTo>
                    <a:pt x="11948" y="26086"/>
                    <a:pt x="11625" y="26509"/>
                    <a:pt x="11301" y="26957"/>
                  </a:cubicBezTo>
                  <a:cubicBezTo>
                    <a:pt x="11525" y="26459"/>
                    <a:pt x="11824" y="25986"/>
                    <a:pt x="12147" y="25538"/>
                  </a:cubicBezTo>
                  <a:cubicBezTo>
                    <a:pt x="12471" y="25090"/>
                    <a:pt x="12819" y="24667"/>
                    <a:pt x="13218" y="24294"/>
                  </a:cubicBezTo>
                  <a:cubicBezTo>
                    <a:pt x="13964" y="23472"/>
                    <a:pt x="14811" y="22775"/>
                    <a:pt x="15732" y="22203"/>
                  </a:cubicBezTo>
                  <a:close/>
                  <a:moveTo>
                    <a:pt x="6621" y="14661"/>
                  </a:moveTo>
                  <a:cubicBezTo>
                    <a:pt x="5203" y="21108"/>
                    <a:pt x="5775" y="22925"/>
                    <a:pt x="5775" y="22925"/>
                  </a:cubicBezTo>
                  <a:cubicBezTo>
                    <a:pt x="5341" y="23703"/>
                    <a:pt x="5749" y="24337"/>
                    <a:pt x="6292" y="24337"/>
                  </a:cubicBezTo>
                  <a:cubicBezTo>
                    <a:pt x="6495" y="24337"/>
                    <a:pt x="6717" y="24248"/>
                    <a:pt x="6920" y="24045"/>
                  </a:cubicBezTo>
                  <a:cubicBezTo>
                    <a:pt x="7667" y="25488"/>
                    <a:pt x="8837" y="26633"/>
                    <a:pt x="10305" y="27355"/>
                  </a:cubicBezTo>
                  <a:cubicBezTo>
                    <a:pt x="6223" y="25936"/>
                    <a:pt x="4381" y="23572"/>
                    <a:pt x="4381" y="23572"/>
                  </a:cubicBezTo>
                  <a:cubicBezTo>
                    <a:pt x="4755" y="22974"/>
                    <a:pt x="5028" y="22327"/>
                    <a:pt x="5203" y="21630"/>
                  </a:cubicBezTo>
                  <a:cubicBezTo>
                    <a:pt x="5427" y="19266"/>
                    <a:pt x="5900" y="16926"/>
                    <a:pt x="6621" y="14661"/>
                  </a:cubicBezTo>
                  <a:close/>
                  <a:moveTo>
                    <a:pt x="15184" y="25837"/>
                  </a:moveTo>
                  <a:lnTo>
                    <a:pt x="15184" y="25837"/>
                  </a:lnTo>
                  <a:cubicBezTo>
                    <a:pt x="15259" y="25887"/>
                    <a:pt x="15383" y="25912"/>
                    <a:pt x="15508" y="25986"/>
                  </a:cubicBezTo>
                  <a:cubicBezTo>
                    <a:pt x="15657" y="26036"/>
                    <a:pt x="15831" y="26111"/>
                    <a:pt x="15981" y="26185"/>
                  </a:cubicBezTo>
                  <a:cubicBezTo>
                    <a:pt x="16155" y="26285"/>
                    <a:pt x="16329" y="26384"/>
                    <a:pt x="16478" y="26509"/>
                  </a:cubicBezTo>
                  <a:cubicBezTo>
                    <a:pt x="16628" y="26609"/>
                    <a:pt x="16777" y="26758"/>
                    <a:pt x="16926" y="26907"/>
                  </a:cubicBezTo>
                  <a:cubicBezTo>
                    <a:pt x="17051" y="27007"/>
                    <a:pt x="17150" y="27156"/>
                    <a:pt x="17275" y="27281"/>
                  </a:cubicBezTo>
                  <a:cubicBezTo>
                    <a:pt x="17374" y="27380"/>
                    <a:pt x="17449" y="27505"/>
                    <a:pt x="17499" y="27554"/>
                  </a:cubicBezTo>
                  <a:cubicBezTo>
                    <a:pt x="17399" y="27455"/>
                    <a:pt x="17325" y="27380"/>
                    <a:pt x="17225" y="27305"/>
                  </a:cubicBezTo>
                  <a:cubicBezTo>
                    <a:pt x="17125" y="27206"/>
                    <a:pt x="16976" y="27106"/>
                    <a:pt x="16827" y="27007"/>
                  </a:cubicBezTo>
                  <a:cubicBezTo>
                    <a:pt x="16677" y="26882"/>
                    <a:pt x="16528" y="26758"/>
                    <a:pt x="16379" y="26658"/>
                  </a:cubicBezTo>
                  <a:cubicBezTo>
                    <a:pt x="16205" y="26534"/>
                    <a:pt x="16055" y="26409"/>
                    <a:pt x="15906" y="26310"/>
                  </a:cubicBezTo>
                  <a:cubicBezTo>
                    <a:pt x="15756" y="26210"/>
                    <a:pt x="15607" y="26111"/>
                    <a:pt x="15483" y="26036"/>
                  </a:cubicBezTo>
                  <a:cubicBezTo>
                    <a:pt x="15383" y="25961"/>
                    <a:pt x="15284" y="25912"/>
                    <a:pt x="15184" y="25837"/>
                  </a:cubicBezTo>
                  <a:close/>
                  <a:moveTo>
                    <a:pt x="16553" y="26036"/>
                  </a:moveTo>
                  <a:lnTo>
                    <a:pt x="16553" y="26036"/>
                  </a:lnTo>
                  <a:cubicBezTo>
                    <a:pt x="16628" y="26086"/>
                    <a:pt x="16727" y="26136"/>
                    <a:pt x="16827" y="26210"/>
                  </a:cubicBezTo>
                  <a:cubicBezTo>
                    <a:pt x="16951" y="26285"/>
                    <a:pt x="17101" y="26384"/>
                    <a:pt x="17225" y="26484"/>
                  </a:cubicBezTo>
                  <a:cubicBezTo>
                    <a:pt x="17374" y="26609"/>
                    <a:pt x="17524" y="26733"/>
                    <a:pt x="17648" y="26882"/>
                  </a:cubicBezTo>
                  <a:cubicBezTo>
                    <a:pt x="17773" y="27007"/>
                    <a:pt x="17872" y="27156"/>
                    <a:pt x="17997" y="27305"/>
                  </a:cubicBezTo>
                  <a:cubicBezTo>
                    <a:pt x="18096" y="27455"/>
                    <a:pt x="18171" y="27604"/>
                    <a:pt x="18246" y="27729"/>
                  </a:cubicBezTo>
                  <a:cubicBezTo>
                    <a:pt x="18320" y="27853"/>
                    <a:pt x="18370" y="27978"/>
                    <a:pt x="18395" y="28052"/>
                  </a:cubicBezTo>
                  <a:cubicBezTo>
                    <a:pt x="18345" y="27978"/>
                    <a:pt x="18270" y="27878"/>
                    <a:pt x="18196" y="27778"/>
                  </a:cubicBezTo>
                  <a:cubicBezTo>
                    <a:pt x="18096" y="27679"/>
                    <a:pt x="17997" y="27554"/>
                    <a:pt x="17872" y="27405"/>
                  </a:cubicBezTo>
                  <a:cubicBezTo>
                    <a:pt x="17773" y="27281"/>
                    <a:pt x="17623" y="27131"/>
                    <a:pt x="17499" y="27007"/>
                  </a:cubicBezTo>
                  <a:cubicBezTo>
                    <a:pt x="17374" y="26857"/>
                    <a:pt x="17250" y="26733"/>
                    <a:pt x="17125" y="26609"/>
                  </a:cubicBezTo>
                  <a:cubicBezTo>
                    <a:pt x="17001" y="26484"/>
                    <a:pt x="16901" y="26360"/>
                    <a:pt x="16802" y="26260"/>
                  </a:cubicBezTo>
                  <a:cubicBezTo>
                    <a:pt x="16727" y="26185"/>
                    <a:pt x="16628" y="26111"/>
                    <a:pt x="16553" y="26036"/>
                  </a:cubicBezTo>
                  <a:close/>
                  <a:moveTo>
                    <a:pt x="17872" y="24518"/>
                  </a:moveTo>
                  <a:lnTo>
                    <a:pt x="17922" y="24692"/>
                  </a:lnTo>
                  <a:cubicBezTo>
                    <a:pt x="17947" y="24791"/>
                    <a:pt x="17997" y="24941"/>
                    <a:pt x="18071" y="25115"/>
                  </a:cubicBezTo>
                  <a:cubicBezTo>
                    <a:pt x="18121" y="25289"/>
                    <a:pt x="18196" y="25513"/>
                    <a:pt x="18270" y="25737"/>
                  </a:cubicBezTo>
                  <a:lnTo>
                    <a:pt x="18495" y="26434"/>
                  </a:lnTo>
                  <a:cubicBezTo>
                    <a:pt x="18569" y="26683"/>
                    <a:pt x="18619" y="26932"/>
                    <a:pt x="18669" y="27156"/>
                  </a:cubicBezTo>
                  <a:cubicBezTo>
                    <a:pt x="18719" y="27380"/>
                    <a:pt x="18768" y="27604"/>
                    <a:pt x="18818" y="27778"/>
                  </a:cubicBezTo>
                  <a:cubicBezTo>
                    <a:pt x="18843" y="27953"/>
                    <a:pt x="18868" y="28127"/>
                    <a:pt x="18893" y="28226"/>
                  </a:cubicBezTo>
                  <a:cubicBezTo>
                    <a:pt x="18868" y="28127"/>
                    <a:pt x="18818" y="27978"/>
                    <a:pt x="18743" y="27803"/>
                  </a:cubicBezTo>
                  <a:cubicBezTo>
                    <a:pt x="18694" y="27629"/>
                    <a:pt x="18594" y="27405"/>
                    <a:pt x="18544" y="27181"/>
                  </a:cubicBezTo>
                  <a:cubicBezTo>
                    <a:pt x="18470" y="26932"/>
                    <a:pt x="18395" y="26708"/>
                    <a:pt x="18320" y="26484"/>
                  </a:cubicBezTo>
                  <a:cubicBezTo>
                    <a:pt x="18246" y="26235"/>
                    <a:pt x="18196" y="25986"/>
                    <a:pt x="18146" y="25762"/>
                  </a:cubicBezTo>
                  <a:cubicBezTo>
                    <a:pt x="18071" y="25538"/>
                    <a:pt x="18046" y="25314"/>
                    <a:pt x="17997" y="25140"/>
                  </a:cubicBezTo>
                  <a:cubicBezTo>
                    <a:pt x="17947" y="24966"/>
                    <a:pt x="17922" y="24791"/>
                    <a:pt x="17897" y="24692"/>
                  </a:cubicBezTo>
                  <a:lnTo>
                    <a:pt x="17872" y="24518"/>
                  </a:lnTo>
                  <a:close/>
                  <a:moveTo>
                    <a:pt x="36018" y="28321"/>
                  </a:moveTo>
                  <a:cubicBezTo>
                    <a:pt x="36018" y="28321"/>
                    <a:pt x="36017" y="28324"/>
                    <a:pt x="36016" y="28331"/>
                  </a:cubicBezTo>
                  <a:lnTo>
                    <a:pt x="36016" y="28331"/>
                  </a:lnTo>
                  <a:cubicBezTo>
                    <a:pt x="36017" y="28329"/>
                    <a:pt x="36018" y="28327"/>
                    <a:pt x="36018" y="28326"/>
                  </a:cubicBezTo>
                  <a:cubicBezTo>
                    <a:pt x="36018" y="28323"/>
                    <a:pt x="36018" y="28321"/>
                    <a:pt x="36018" y="28321"/>
                  </a:cubicBezTo>
                  <a:close/>
                  <a:moveTo>
                    <a:pt x="39801" y="26235"/>
                  </a:moveTo>
                  <a:lnTo>
                    <a:pt x="39801" y="26235"/>
                  </a:lnTo>
                  <a:cubicBezTo>
                    <a:pt x="39776" y="26409"/>
                    <a:pt x="39776" y="26584"/>
                    <a:pt x="39776" y="26758"/>
                  </a:cubicBezTo>
                  <a:cubicBezTo>
                    <a:pt x="39776" y="26932"/>
                    <a:pt x="39801" y="27106"/>
                    <a:pt x="39826" y="27305"/>
                  </a:cubicBezTo>
                  <a:cubicBezTo>
                    <a:pt x="39826" y="27480"/>
                    <a:pt x="39851" y="27654"/>
                    <a:pt x="39876" y="27828"/>
                  </a:cubicBezTo>
                  <a:lnTo>
                    <a:pt x="39951" y="28351"/>
                  </a:lnTo>
                  <a:cubicBezTo>
                    <a:pt x="39926" y="28276"/>
                    <a:pt x="39901" y="28202"/>
                    <a:pt x="39876" y="28102"/>
                  </a:cubicBezTo>
                  <a:lnTo>
                    <a:pt x="39826" y="27828"/>
                  </a:lnTo>
                  <a:cubicBezTo>
                    <a:pt x="39776" y="27654"/>
                    <a:pt x="39752" y="27480"/>
                    <a:pt x="39727" y="27305"/>
                  </a:cubicBezTo>
                  <a:cubicBezTo>
                    <a:pt x="39727" y="27106"/>
                    <a:pt x="39727" y="26932"/>
                    <a:pt x="39727" y="26758"/>
                  </a:cubicBezTo>
                  <a:cubicBezTo>
                    <a:pt x="39727" y="26584"/>
                    <a:pt x="39752" y="26409"/>
                    <a:pt x="39801" y="26235"/>
                  </a:cubicBezTo>
                  <a:close/>
                  <a:moveTo>
                    <a:pt x="46472" y="24294"/>
                  </a:moveTo>
                  <a:lnTo>
                    <a:pt x="46472" y="24294"/>
                  </a:lnTo>
                  <a:cubicBezTo>
                    <a:pt x="46522" y="24368"/>
                    <a:pt x="46572" y="24468"/>
                    <a:pt x="46621" y="24543"/>
                  </a:cubicBezTo>
                  <a:cubicBezTo>
                    <a:pt x="46646" y="24642"/>
                    <a:pt x="46696" y="24742"/>
                    <a:pt x="46721" y="24841"/>
                  </a:cubicBezTo>
                  <a:cubicBezTo>
                    <a:pt x="46746" y="24916"/>
                    <a:pt x="46746" y="25015"/>
                    <a:pt x="46771" y="25115"/>
                  </a:cubicBezTo>
                  <a:lnTo>
                    <a:pt x="46796" y="25264"/>
                  </a:lnTo>
                  <a:lnTo>
                    <a:pt x="46796" y="25414"/>
                  </a:lnTo>
                  <a:lnTo>
                    <a:pt x="46796" y="25538"/>
                  </a:lnTo>
                  <a:lnTo>
                    <a:pt x="46796" y="25688"/>
                  </a:lnTo>
                  <a:lnTo>
                    <a:pt x="46796" y="25986"/>
                  </a:lnTo>
                  <a:lnTo>
                    <a:pt x="46796" y="26260"/>
                  </a:lnTo>
                  <a:lnTo>
                    <a:pt x="46771" y="26559"/>
                  </a:lnTo>
                  <a:cubicBezTo>
                    <a:pt x="46771" y="26658"/>
                    <a:pt x="46746" y="26733"/>
                    <a:pt x="46746" y="26833"/>
                  </a:cubicBezTo>
                  <a:lnTo>
                    <a:pt x="46696" y="27106"/>
                  </a:lnTo>
                  <a:cubicBezTo>
                    <a:pt x="46671" y="27305"/>
                    <a:pt x="46621" y="27480"/>
                    <a:pt x="46597" y="27654"/>
                  </a:cubicBezTo>
                  <a:cubicBezTo>
                    <a:pt x="46547" y="27853"/>
                    <a:pt x="46497" y="28027"/>
                    <a:pt x="46447" y="28202"/>
                  </a:cubicBezTo>
                  <a:cubicBezTo>
                    <a:pt x="46397" y="28376"/>
                    <a:pt x="46348" y="28550"/>
                    <a:pt x="46298" y="28724"/>
                  </a:cubicBezTo>
                  <a:cubicBezTo>
                    <a:pt x="46323" y="28550"/>
                    <a:pt x="46373" y="28376"/>
                    <a:pt x="46422" y="28202"/>
                  </a:cubicBezTo>
                  <a:cubicBezTo>
                    <a:pt x="46447" y="28002"/>
                    <a:pt x="46497" y="27828"/>
                    <a:pt x="46522" y="27654"/>
                  </a:cubicBezTo>
                  <a:cubicBezTo>
                    <a:pt x="46572" y="27455"/>
                    <a:pt x="46597" y="27281"/>
                    <a:pt x="46621" y="27106"/>
                  </a:cubicBezTo>
                  <a:lnTo>
                    <a:pt x="46671" y="26808"/>
                  </a:lnTo>
                  <a:cubicBezTo>
                    <a:pt x="46671" y="26733"/>
                    <a:pt x="46696" y="26633"/>
                    <a:pt x="46696" y="26534"/>
                  </a:cubicBezTo>
                  <a:cubicBezTo>
                    <a:pt x="46721" y="26160"/>
                    <a:pt x="46746" y="25787"/>
                    <a:pt x="46721" y="25414"/>
                  </a:cubicBezTo>
                  <a:lnTo>
                    <a:pt x="46721" y="25264"/>
                  </a:lnTo>
                  <a:lnTo>
                    <a:pt x="46696" y="25115"/>
                  </a:lnTo>
                  <a:cubicBezTo>
                    <a:pt x="46696" y="25040"/>
                    <a:pt x="46671" y="24941"/>
                    <a:pt x="46646" y="24841"/>
                  </a:cubicBezTo>
                  <a:cubicBezTo>
                    <a:pt x="46621" y="24642"/>
                    <a:pt x="46547" y="24468"/>
                    <a:pt x="46472" y="24294"/>
                  </a:cubicBezTo>
                  <a:close/>
                  <a:moveTo>
                    <a:pt x="19490" y="26907"/>
                  </a:moveTo>
                  <a:lnTo>
                    <a:pt x="19490" y="27131"/>
                  </a:lnTo>
                  <a:cubicBezTo>
                    <a:pt x="19490" y="27206"/>
                    <a:pt x="19515" y="27330"/>
                    <a:pt x="19515" y="27430"/>
                  </a:cubicBezTo>
                  <a:cubicBezTo>
                    <a:pt x="19540" y="27554"/>
                    <a:pt x="19515" y="27679"/>
                    <a:pt x="19540" y="27778"/>
                  </a:cubicBezTo>
                  <a:cubicBezTo>
                    <a:pt x="19565" y="27903"/>
                    <a:pt x="19540" y="28027"/>
                    <a:pt x="19540" y="28152"/>
                  </a:cubicBezTo>
                  <a:cubicBezTo>
                    <a:pt x="19540" y="28251"/>
                    <a:pt x="19515" y="28351"/>
                    <a:pt x="19515" y="28450"/>
                  </a:cubicBezTo>
                  <a:cubicBezTo>
                    <a:pt x="19515" y="28550"/>
                    <a:pt x="19515" y="28625"/>
                    <a:pt x="19515" y="28674"/>
                  </a:cubicBezTo>
                  <a:cubicBezTo>
                    <a:pt x="19515" y="28724"/>
                    <a:pt x="19490" y="28774"/>
                    <a:pt x="19490" y="28774"/>
                  </a:cubicBezTo>
                  <a:lnTo>
                    <a:pt x="19490" y="28674"/>
                  </a:lnTo>
                  <a:cubicBezTo>
                    <a:pt x="19490" y="28625"/>
                    <a:pt x="19465" y="28550"/>
                    <a:pt x="19465" y="28450"/>
                  </a:cubicBezTo>
                  <a:cubicBezTo>
                    <a:pt x="19440" y="28376"/>
                    <a:pt x="19415" y="28276"/>
                    <a:pt x="19391" y="28152"/>
                  </a:cubicBezTo>
                  <a:cubicBezTo>
                    <a:pt x="19391" y="28027"/>
                    <a:pt x="19366" y="27903"/>
                    <a:pt x="19366" y="27803"/>
                  </a:cubicBezTo>
                  <a:cubicBezTo>
                    <a:pt x="19366" y="27679"/>
                    <a:pt x="19366" y="27554"/>
                    <a:pt x="19391" y="27430"/>
                  </a:cubicBezTo>
                  <a:cubicBezTo>
                    <a:pt x="19391" y="27330"/>
                    <a:pt x="19440" y="27206"/>
                    <a:pt x="19440" y="27131"/>
                  </a:cubicBezTo>
                  <a:cubicBezTo>
                    <a:pt x="19465" y="27032"/>
                    <a:pt x="19490" y="26957"/>
                    <a:pt x="19490" y="26907"/>
                  </a:cubicBezTo>
                  <a:close/>
                  <a:moveTo>
                    <a:pt x="40697" y="25015"/>
                  </a:moveTo>
                  <a:cubicBezTo>
                    <a:pt x="40448" y="25239"/>
                    <a:pt x="40274" y="25513"/>
                    <a:pt x="40175" y="25837"/>
                  </a:cubicBezTo>
                  <a:cubicBezTo>
                    <a:pt x="40050" y="26160"/>
                    <a:pt x="40000" y="26509"/>
                    <a:pt x="40000" y="26882"/>
                  </a:cubicBezTo>
                  <a:cubicBezTo>
                    <a:pt x="40000" y="27231"/>
                    <a:pt x="40025" y="27604"/>
                    <a:pt x="40100" y="27953"/>
                  </a:cubicBezTo>
                  <a:lnTo>
                    <a:pt x="40150" y="28226"/>
                  </a:lnTo>
                  <a:lnTo>
                    <a:pt x="40224" y="28500"/>
                  </a:lnTo>
                  <a:cubicBezTo>
                    <a:pt x="40249" y="28674"/>
                    <a:pt x="40324" y="28849"/>
                    <a:pt x="40349" y="29048"/>
                  </a:cubicBezTo>
                  <a:cubicBezTo>
                    <a:pt x="40224" y="28699"/>
                    <a:pt x="40125" y="28326"/>
                    <a:pt x="40050" y="27978"/>
                  </a:cubicBezTo>
                  <a:cubicBezTo>
                    <a:pt x="39951" y="27604"/>
                    <a:pt x="39901" y="27231"/>
                    <a:pt x="39901" y="26857"/>
                  </a:cubicBezTo>
                  <a:lnTo>
                    <a:pt x="39876" y="26857"/>
                  </a:lnTo>
                  <a:cubicBezTo>
                    <a:pt x="39876" y="26484"/>
                    <a:pt x="39951" y="26136"/>
                    <a:pt x="40100" y="25787"/>
                  </a:cubicBezTo>
                  <a:cubicBezTo>
                    <a:pt x="40150" y="25638"/>
                    <a:pt x="40249" y="25488"/>
                    <a:pt x="40349" y="25339"/>
                  </a:cubicBezTo>
                  <a:cubicBezTo>
                    <a:pt x="40448" y="25215"/>
                    <a:pt x="40548" y="25115"/>
                    <a:pt x="40697" y="25015"/>
                  </a:cubicBezTo>
                  <a:close/>
                  <a:moveTo>
                    <a:pt x="21506" y="23696"/>
                  </a:moveTo>
                  <a:cubicBezTo>
                    <a:pt x="21457" y="23846"/>
                    <a:pt x="21382" y="24070"/>
                    <a:pt x="21282" y="24343"/>
                  </a:cubicBezTo>
                  <a:cubicBezTo>
                    <a:pt x="21208" y="24617"/>
                    <a:pt x="21133" y="24941"/>
                    <a:pt x="21058" y="25289"/>
                  </a:cubicBezTo>
                  <a:cubicBezTo>
                    <a:pt x="20959" y="25613"/>
                    <a:pt x="20884" y="25986"/>
                    <a:pt x="20834" y="26360"/>
                  </a:cubicBezTo>
                  <a:cubicBezTo>
                    <a:pt x="20760" y="26733"/>
                    <a:pt x="20685" y="27106"/>
                    <a:pt x="20635" y="27455"/>
                  </a:cubicBezTo>
                  <a:cubicBezTo>
                    <a:pt x="20585" y="27828"/>
                    <a:pt x="20536" y="28152"/>
                    <a:pt x="20511" y="28426"/>
                  </a:cubicBezTo>
                  <a:cubicBezTo>
                    <a:pt x="20461" y="28724"/>
                    <a:pt x="20461" y="28948"/>
                    <a:pt x="20436" y="29122"/>
                  </a:cubicBezTo>
                  <a:lnTo>
                    <a:pt x="20436" y="28426"/>
                  </a:lnTo>
                  <a:cubicBezTo>
                    <a:pt x="20436" y="28152"/>
                    <a:pt x="20436" y="27803"/>
                    <a:pt x="20486" y="27455"/>
                  </a:cubicBezTo>
                  <a:cubicBezTo>
                    <a:pt x="20536" y="27081"/>
                    <a:pt x="20585" y="26708"/>
                    <a:pt x="20635" y="26335"/>
                  </a:cubicBezTo>
                  <a:cubicBezTo>
                    <a:pt x="20710" y="25961"/>
                    <a:pt x="20809" y="25613"/>
                    <a:pt x="20934" y="25264"/>
                  </a:cubicBezTo>
                  <a:cubicBezTo>
                    <a:pt x="21033" y="24916"/>
                    <a:pt x="21158" y="24617"/>
                    <a:pt x="21233" y="24319"/>
                  </a:cubicBezTo>
                  <a:cubicBezTo>
                    <a:pt x="21332" y="24045"/>
                    <a:pt x="21432" y="23846"/>
                    <a:pt x="21506" y="23696"/>
                  </a:cubicBezTo>
                  <a:close/>
                  <a:moveTo>
                    <a:pt x="29621" y="25488"/>
                  </a:moveTo>
                  <a:cubicBezTo>
                    <a:pt x="29297" y="25688"/>
                    <a:pt x="28999" y="25961"/>
                    <a:pt x="28750" y="26285"/>
                  </a:cubicBezTo>
                  <a:cubicBezTo>
                    <a:pt x="28501" y="26609"/>
                    <a:pt x="28326" y="26982"/>
                    <a:pt x="28227" y="27405"/>
                  </a:cubicBezTo>
                  <a:cubicBezTo>
                    <a:pt x="28102" y="27803"/>
                    <a:pt x="28003" y="28251"/>
                    <a:pt x="27978" y="28674"/>
                  </a:cubicBezTo>
                  <a:cubicBezTo>
                    <a:pt x="27928" y="29122"/>
                    <a:pt x="27878" y="29571"/>
                    <a:pt x="27854" y="30019"/>
                  </a:cubicBezTo>
                  <a:cubicBezTo>
                    <a:pt x="27854" y="29571"/>
                    <a:pt x="27878" y="29098"/>
                    <a:pt x="27903" y="28674"/>
                  </a:cubicBezTo>
                  <a:cubicBezTo>
                    <a:pt x="27953" y="28226"/>
                    <a:pt x="28028" y="27778"/>
                    <a:pt x="28152" y="27355"/>
                  </a:cubicBezTo>
                  <a:cubicBezTo>
                    <a:pt x="28252" y="26932"/>
                    <a:pt x="28451" y="26559"/>
                    <a:pt x="28700" y="26235"/>
                  </a:cubicBezTo>
                  <a:cubicBezTo>
                    <a:pt x="28824" y="26061"/>
                    <a:pt x="28974" y="25912"/>
                    <a:pt x="29148" y="25812"/>
                  </a:cubicBezTo>
                  <a:cubicBezTo>
                    <a:pt x="29223" y="25737"/>
                    <a:pt x="29297" y="25688"/>
                    <a:pt x="29372" y="25638"/>
                  </a:cubicBezTo>
                  <a:lnTo>
                    <a:pt x="29621" y="25488"/>
                  </a:lnTo>
                  <a:close/>
                  <a:moveTo>
                    <a:pt x="20137" y="26733"/>
                  </a:moveTo>
                  <a:cubicBezTo>
                    <a:pt x="20137" y="26833"/>
                    <a:pt x="20137" y="26982"/>
                    <a:pt x="20137" y="27156"/>
                  </a:cubicBezTo>
                  <a:cubicBezTo>
                    <a:pt x="20112" y="27330"/>
                    <a:pt x="20137" y="27529"/>
                    <a:pt x="20137" y="27729"/>
                  </a:cubicBezTo>
                  <a:lnTo>
                    <a:pt x="20137" y="28426"/>
                  </a:lnTo>
                  <a:cubicBezTo>
                    <a:pt x="20137" y="28650"/>
                    <a:pt x="20112" y="28874"/>
                    <a:pt x="20088" y="29098"/>
                  </a:cubicBezTo>
                  <a:cubicBezTo>
                    <a:pt x="20088" y="29297"/>
                    <a:pt x="20063" y="29496"/>
                    <a:pt x="20063" y="29670"/>
                  </a:cubicBezTo>
                  <a:cubicBezTo>
                    <a:pt x="20038" y="29844"/>
                    <a:pt x="19988" y="30019"/>
                    <a:pt x="19988" y="30093"/>
                  </a:cubicBezTo>
                  <a:cubicBezTo>
                    <a:pt x="19988" y="29994"/>
                    <a:pt x="19963" y="29844"/>
                    <a:pt x="19938" y="29670"/>
                  </a:cubicBezTo>
                  <a:cubicBezTo>
                    <a:pt x="19938" y="29521"/>
                    <a:pt x="19913" y="29297"/>
                    <a:pt x="19888" y="29098"/>
                  </a:cubicBezTo>
                  <a:cubicBezTo>
                    <a:pt x="19888" y="28874"/>
                    <a:pt x="19888" y="28650"/>
                    <a:pt x="19888" y="28401"/>
                  </a:cubicBezTo>
                  <a:cubicBezTo>
                    <a:pt x="19888" y="28177"/>
                    <a:pt x="19938" y="27953"/>
                    <a:pt x="19963" y="27729"/>
                  </a:cubicBezTo>
                  <a:cubicBezTo>
                    <a:pt x="19988" y="27505"/>
                    <a:pt x="20013" y="27305"/>
                    <a:pt x="20063" y="27131"/>
                  </a:cubicBezTo>
                  <a:cubicBezTo>
                    <a:pt x="20088" y="26982"/>
                    <a:pt x="20112" y="26833"/>
                    <a:pt x="20137" y="26733"/>
                  </a:cubicBezTo>
                  <a:close/>
                  <a:moveTo>
                    <a:pt x="37287" y="26061"/>
                  </a:moveTo>
                  <a:lnTo>
                    <a:pt x="37287" y="26061"/>
                  </a:lnTo>
                  <a:cubicBezTo>
                    <a:pt x="37337" y="26260"/>
                    <a:pt x="37362" y="26459"/>
                    <a:pt x="37362" y="26658"/>
                  </a:cubicBezTo>
                  <a:cubicBezTo>
                    <a:pt x="37362" y="26857"/>
                    <a:pt x="37337" y="27081"/>
                    <a:pt x="37312" y="27256"/>
                  </a:cubicBezTo>
                  <a:cubicBezTo>
                    <a:pt x="37238" y="27654"/>
                    <a:pt x="37113" y="28027"/>
                    <a:pt x="36964" y="28376"/>
                  </a:cubicBezTo>
                  <a:cubicBezTo>
                    <a:pt x="36814" y="28724"/>
                    <a:pt x="36640" y="29073"/>
                    <a:pt x="36441" y="29396"/>
                  </a:cubicBezTo>
                  <a:cubicBezTo>
                    <a:pt x="36267" y="29720"/>
                    <a:pt x="36068" y="30019"/>
                    <a:pt x="35819" y="30317"/>
                  </a:cubicBezTo>
                  <a:cubicBezTo>
                    <a:pt x="35918" y="30168"/>
                    <a:pt x="36018" y="30019"/>
                    <a:pt x="36117" y="29844"/>
                  </a:cubicBezTo>
                  <a:cubicBezTo>
                    <a:pt x="36192" y="29670"/>
                    <a:pt x="36292" y="29546"/>
                    <a:pt x="36391" y="29371"/>
                  </a:cubicBezTo>
                  <a:cubicBezTo>
                    <a:pt x="36565" y="29023"/>
                    <a:pt x="36740" y="28699"/>
                    <a:pt x="36864" y="28351"/>
                  </a:cubicBezTo>
                  <a:cubicBezTo>
                    <a:pt x="37038" y="28002"/>
                    <a:pt x="37138" y="27629"/>
                    <a:pt x="37238" y="27256"/>
                  </a:cubicBezTo>
                  <a:cubicBezTo>
                    <a:pt x="37287" y="27081"/>
                    <a:pt x="37312" y="26882"/>
                    <a:pt x="37312" y="26683"/>
                  </a:cubicBezTo>
                  <a:cubicBezTo>
                    <a:pt x="37337" y="26484"/>
                    <a:pt x="37312" y="26260"/>
                    <a:pt x="37287" y="26061"/>
                  </a:cubicBezTo>
                  <a:close/>
                  <a:moveTo>
                    <a:pt x="43211" y="24468"/>
                  </a:moveTo>
                  <a:cubicBezTo>
                    <a:pt x="42863" y="28450"/>
                    <a:pt x="42091" y="30765"/>
                    <a:pt x="42091" y="30765"/>
                  </a:cubicBezTo>
                  <a:cubicBezTo>
                    <a:pt x="41345" y="29844"/>
                    <a:pt x="40822" y="28749"/>
                    <a:pt x="40573" y="27579"/>
                  </a:cubicBezTo>
                  <a:cubicBezTo>
                    <a:pt x="41320" y="25613"/>
                    <a:pt x="41768" y="24966"/>
                    <a:pt x="41768" y="24966"/>
                  </a:cubicBezTo>
                  <a:lnTo>
                    <a:pt x="41768" y="24966"/>
                  </a:lnTo>
                  <a:cubicBezTo>
                    <a:pt x="41394" y="25887"/>
                    <a:pt x="41145" y="26833"/>
                    <a:pt x="40971" y="27803"/>
                  </a:cubicBezTo>
                  <a:cubicBezTo>
                    <a:pt x="41339" y="26823"/>
                    <a:pt x="41803" y="25866"/>
                    <a:pt x="42364" y="24981"/>
                  </a:cubicBezTo>
                  <a:lnTo>
                    <a:pt x="42364" y="24981"/>
                  </a:lnTo>
                  <a:cubicBezTo>
                    <a:pt x="42338" y="26087"/>
                    <a:pt x="42238" y="27170"/>
                    <a:pt x="42041" y="28276"/>
                  </a:cubicBezTo>
                  <a:lnTo>
                    <a:pt x="42813" y="24567"/>
                  </a:lnTo>
                  <a:cubicBezTo>
                    <a:pt x="42938" y="24518"/>
                    <a:pt x="43087" y="24493"/>
                    <a:pt x="43211" y="24468"/>
                  </a:cubicBezTo>
                  <a:close/>
                  <a:moveTo>
                    <a:pt x="45800" y="24119"/>
                  </a:moveTo>
                  <a:lnTo>
                    <a:pt x="45800" y="24119"/>
                  </a:lnTo>
                  <a:cubicBezTo>
                    <a:pt x="45974" y="24866"/>
                    <a:pt x="45999" y="25663"/>
                    <a:pt x="45900" y="26409"/>
                  </a:cubicBezTo>
                  <a:cubicBezTo>
                    <a:pt x="46099" y="25688"/>
                    <a:pt x="46198" y="24916"/>
                    <a:pt x="46149" y="24169"/>
                  </a:cubicBezTo>
                  <a:lnTo>
                    <a:pt x="46149" y="24169"/>
                  </a:lnTo>
                  <a:cubicBezTo>
                    <a:pt x="46447" y="24543"/>
                    <a:pt x="46572" y="25015"/>
                    <a:pt x="46522" y="25464"/>
                  </a:cubicBezTo>
                  <a:cubicBezTo>
                    <a:pt x="46522" y="28177"/>
                    <a:pt x="45476" y="29720"/>
                    <a:pt x="45476" y="29720"/>
                  </a:cubicBezTo>
                  <a:cubicBezTo>
                    <a:pt x="45750" y="29048"/>
                    <a:pt x="45925" y="28376"/>
                    <a:pt x="45974" y="27654"/>
                  </a:cubicBezTo>
                  <a:lnTo>
                    <a:pt x="45974" y="27654"/>
                  </a:lnTo>
                  <a:cubicBezTo>
                    <a:pt x="45178" y="30193"/>
                    <a:pt x="44182" y="31213"/>
                    <a:pt x="44182" y="31213"/>
                  </a:cubicBezTo>
                  <a:cubicBezTo>
                    <a:pt x="45277" y="29023"/>
                    <a:pt x="45850" y="26584"/>
                    <a:pt x="45800" y="24119"/>
                  </a:cubicBezTo>
                  <a:close/>
                  <a:moveTo>
                    <a:pt x="45153" y="24169"/>
                  </a:moveTo>
                  <a:lnTo>
                    <a:pt x="45153" y="24169"/>
                  </a:lnTo>
                  <a:cubicBezTo>
                    <a:pt x="44431" y="30019"/>
                    <a:pt x="43137" y="31437"/>
                    <a:pt x="43137" y="31437"/>
                  </a:cubicBezTo>
                  <a:cubicBezTo>
                    <a:pt x="43734" y="29869"/>
                    <a:pt x="44083" y="28251"/>
                    <a:pt x="44207" y="26584"/>
                  </a:cubicBezTo>
                  <a:lnTo>
                    <a:pt x="44207" y="26409"/>
                  </a:lnTo>
                  <a:cubicBezTo>
                    <a:pt x="44207" y="26409"/>
                    <a:pt x="43859" y="28351"/>
                    <a:pt x="43137" y="29496"/>
                  </a:cubicBezTo>
                  <a:cubicBezTo>
                    <a:pt x="43834" y="27231"/>
                    <a:pt x="43809" y="24393"/>
                    <a:pt x="43809" y="24393"/>
                  </a:cubicBezTo>
                  <a:cubicBezTo>
                    <a:pt x="44257" y="24269"/>
                    <a:pt x="44705" y="24194"/>
                    <a:pt x="45153" y="24169"/>
                  </a:cubicBezTo>
                  <a:close/>
                  <a:moveTo>
                    <a:pt x="40200" y="27380"/>
                  </a:moveTo>
                  <a:lnTo>
                    <a:pt x="40200" y="27380"/>
                  </a:lnTo>
                  <a:cubicBezTo>
                    <a:pt x="40324" y="27953"/>
                    <a:pt x="40473" y="28475"/>
                    <a:pt x="40697" y="29023"/>
                  </a:cubicBezTo>
                  <a:cubicBezTo>
                    <a:pt x="40772" y="29272"/>
                    <a:pt x="40897" y="29546"/>
                    <a:pt x="41021" y="29795"/>
                  </a:cubicBezTo>
                  <a:cubicBezTo>
                    <a:pt x="41145" y="30043"/>
                    <a:pt x="41270" y="30267"/>
                    <a:pt x="41419" y="30516"/>
                  </a:cubicBezTo>
                  <a:cubicBezTo>
                    <a:pt x="41569" y="30740"/>
                    <a:pt x="41743" y="30940"/>
                    <a:pt x="41917" y="31139"/>
                  </a:cubicBezTo>
                  <a:cubicBezTo>
                    <a:pt x="42091" y="31338"/>
                    <a:pt x="42266" y="31512"/>
                    <a:pt x="42490" y="31661"/>
                  </a:cubicBezTo>
                  <a:cubicBezTo>
                    <a:pt x="42689" y="31786"/>
                    <a:pt x="42938" y="31861"/>
                    <a:pt x="43162" y="31861"/>
                  </a:cubicBezTo>
                  <a:cubicBezTo>
                    <a:pt x="43411" y="31861"/>
                    <a:pt x="43635" y="31761"/>
                    <a:pt x="43809" y="31612"/>
                  </a:cubicBezTo>
                  <a:lnTo>
                    <a:pt x="43809" y="31612"/>
                  </a:lnTo>
                  <a:cubicBezTo>
                    <a:pt x="43659" y="31786"/>
                    <a:pt x="43435" y="31910"/>
                    <a:pt x="43186" y="31960"/>
                  </a:cubicBezTo>
                  <a:lnTo>
                    <a:pt x="43012" y="31960"/>
                  </a:lnTo>
                  <a:cubicBezTo>
                    <a:pt x="42938" y="31960"/>
                    <a:pt x="42888" y="31935"/>
                    <a:pt x="42813" y="31935"/>
                  </a:cubicBezTo>
                  <a:cubicBezTo>
                    <a:pt x="42763" y="31910"/>
                    <a:pt x="42689" y="31885"/>
                    <a:pt x="42639" y="31861"/>
                  </a:cubicBezTo>
                  <a:cubicBezTo>
                    <a:pt x="42564" y="31836"/>
                    <a:pt x="42514" y="31811"/>
                    <a:pt x="42465" y="31786"/>
                  </a:cubicBezTo>
                  <a:cubicBezTo>
                    <a:pt x="42216" y="31661"/>
                    <a:pt x="42017" y="31487"/>
                    <a:pt x="41842" y="31263"/>
                  </a:cubicBezTo>
                  <a:cubicBezTo>
                    <a:pt x="41643" y="31064"/>
                    <a:pt x="41469" y="30840"/>
                    <a:pt x="41320" y="30616"/>
                  </a:cubicBezTo>
                  <a:cubicBezTo>
                    <a:pt x="41021" y="30118"/>
                    <a:pt x="40772" y="29595"/>
                    <a:pt x="40598" y="29048"/>
                  </a:cubicBezTo>
                  <a:cubicBezTo>
                    <a:pt x="40399" y="28525"/>
                    <a:pt x="40274" y="27953"/>
                    <a:pt x="40200" y="27380"/>
                  </a:cubicBezTo>
                  <a:close/>
                  <a:moveTo>
                    <a:pt x="41867" y="32234"/>
                  </a:moveTo>
                  <a:lnTo>
                    <a:pt x="41867" y="32234"/>
                  </a:lnTo>
                  <a:cubicBezTo>
                    <a:pt x="41867" y="32243"/>
                    <a:pt x="41871" y="32252"/>
                    <a:pt x="41876" y="32260"/>
                  </a:cubicBezTo>
                  <a:lnTo>
                    <a:pt x="41876" y="32260"/>
                  </a:lnTo>
                  <a:cubicBezTo>
                    <a:pt x="41873" y="32251"/>
                    <a:pt x="41870" y="32243"/>
                    <a:pt x="41867" y="32234"/>
                  </a:cubicBezTo>
                  <a:close/>
                  <a:moveTo>
                    <a:pt x="46024" y="29371"/>
                  </a:moveTo>
                  <a:cubicBezTo>
                    <a:pt x="45725" y="29994"/>
                    <a:pt x="45377" y="30566"/>
                    <a:pt x="45004" y="31114"/>
                  </a:cubicBezTo>
                  <a:cubicBezTo>
                    <a:pt x="44804" y="31388"/>
                    <a:pt x="44580" y="31636"/>
                    <a:pt x="44331" y="31836"/>
                  </a:cubicBezTo>
                  <a:cubicBezTo>
                    <a:pt x="44107" y="32060"/>
                    <a:pt x="43809" y="32209"/>
                    <a:pt x="43510" y="32284"/>
                  </a:cubicBezTo>
                  <a:cubicBezTo>
                    <a:pt x="43435" y="32309"/>
                    <a:pt x="43336" y="32333"/>
                    <a:pt x="43261" y="32333"/>
                  </a:cubicBezTo>
                  <a:lnTo>
                    <a:pt x="43162" y="32259"/>
                  </a:lnTo>
                  <a:lnTo>
                    <a:pt x="43112" y="32333"/>
                  </a:lnTo>
                  <a:lnTo>
                    <a:pt x="42913" y="32333"/>
                  </a:lnTo>
                  <a:cubicBezTo>
                    <a:pt x="42863" y="32333"/>
                    <a:pt x="42838" y="32309"/>
                    <a:pt x="42788" y="32309"/>
                  </a:cubicBezTo>
                  <a:cubicBezTo>
                    <a:pt x="42714" y="32284"/>
                    <a:pt x="42639" y="32259"/>
                    <a:pt x="42564" y="32209"/>
                  </a:cubicBezTo>
                  <a:cubicBezTo>
                    <a:pt x="42241" y="32035"/>
                    <a:pt x="41992" y="31811"/>
                    <a:pt x="41768" y="31562"/>
                  </a:cubicBezTo>
                  <a:cubicBezTo>
                    <a:pt x="41270" y="31014"/>
                    <a:pt x="40897" y="30367"/>
                    <a:pt x="40623" y="29695"/>
                  </a:cubicBezTo>
                  <a:lnTo>
                    <a:pt x="40623" y="29695"/>
                  </a:lnTo>
                  <a:cubicBezTo>
                    <a:pt x="40772" y="30019"/>
                    <a:pt x="40946" y="30342"/>
                    <a:pt x="41145" y="30641"/>
                  </a:cubicBezTo>
                  <a:cubicBezTo>
                    <a:pt x="41345" y="30940"/>
                    <a:pt x="41544" y="31238"/>
                    <a:pt x="41793" y="31487"/>
                  </a:cubicBezTo>
                  <a:cubicBezTo>
                    <a:pt x="42017" y="31736"/>
                    <a:pt x="42290" y="31960"/>
                    <a:pt x="42589" y="32109"/>
                  </a:cubicBezTo>
                  <a:cubicBezTo>
                    <a:pt x="42664" y="32159"/>
                    <a:pt x="42738" y="32184"/>
                    <a:pt x="42813" y="32209"/>
                  </a:cubicBezTo>
                  <a:cubicBezTo>
                    <a:pt x="42838" y="32209"/>
                    <a:pt x="42888" y="32234"/>
                    <a:pt x="42913" y="32234"/>
                  </a:cubicBezTo>
                  <a:lnTo>
                    <a:pt x="43037" y="32234"/>
                  </a:lnTo>
                  <a:cubicBezTo>
                    <a:pt x="43074" y="32246"/>
                    <a:pt x="43112" y="32253"/>
                    <a:pt x="43149" y="32253"/>
                  </a:cubicBezTo>
                  <a:cubicBezTo>
                    <a:pt x="43186" y="32253"/>
                    <a:pt x="43224" y="32246"/>
                    <a:pt x="43261" y="32234"/>
                  </a:cubicBezTo>
                  <a:cubicBezTo>
                    <a:pt x="43336" y="32234"/>
                    <a:pt x="43411" y="32234"/>
                    <a:pt x="43485" y="32209"/>
                  </a:cubicBezTo>
                  <a:cubicBezTo>
                    <a:pt x="43784" y="32134"/>
                    <a:pt x="44058" y="31985"/>
                    <a:pt x="44282" y="31786"/>
                  </a:cubicBezTo>
                  <a:cubicBezTo>
                    <a:pt x="44531" y="31562"/>
                    <a:pt x="44755" y="31338"/>
                    <a:pt x="44954" y="31089"/>
                  </a:cubicBezTo>
                  <a:cubicBezTo>
                    <a:pt x="45153" y="30815"/>
                    <a:pt x="45327" y="30541"/>
                    <a:pt x="45501" y="30243"/>
                  </a:cubicBezTo>
                  <a:cubicBezTo>
                    <a:pt x="45601" y="30118"/>
                    <a:pt x="45676" y="29969"/>
                    <a:pt x="45775" y="29819"/>
                  </a:cubicBezTo>
                  <a:lnTo>
                    <a:pt x="46024" y="29371"/>
                  </a:lnTo>
                  <a:close/>
                  <a:moveTo>
                    <a:pt x="32409" y="25389"/>
                  </a:moveTo>
                  <a:lnTo>
                    <a:pt x="32409" y="25389"/>
                  </a:lnTo>
                  <a:cubicBezTo>
                    <a:pt x="30193" y="30168"/>
                    <a:pt x="29571" y="32483"/>
                    <a:pt x="29571" y="32483"/>
                  </a:cubicBezTo>
                  <a:cubicBezTo>
                    <a:pt x="28924" y="31612"/>
                    <a:pt x="28575" y="30566"/>
                    <a:pt x="28551" y="29496"/>
                  </a:cubicBezTo>
                  <a:cubicBezTo>
                    <a:pt x="28874" y="28500"/>
                    <a:pt x="29372" y="27529"/>
                    <a:pt x="29969" y="26658"/>
                  </a:cubicBezTo>
                  <a:lnTo>
                    <a:pt x="29969" y="26658"/>
                  </a:lnTo>
                  <a:cubicBezTo>
                    <a:pt x="29422" y="27181"/>
                    <a:pt x="28974" y="27803"/>
                    <a:pt x="28650" y="28475"/>
                  </a:cubicBezTo>
                  <a:cubicBezTo>
                    <a:pt x="29297" y="25538"/>
                    <a:pt x="32408" y="25389"/>
                    <a:pt x="32409" y="25389"/>
                  </a:cubicBezTo>
                  <a:close/>
                  <a:moveTo>
                    <a:pt x="35794" y="25090"/>
                  </a:moveTo>
                  <a:lnTo>
                    <a:pt x="35794" y="25090"/>
                  </a:lnTo>
                  <a:cubicBezTo>
                    <a:pt x="35644" y="26260"/>
                    <a:pt x="35396" y="27430"/>
                    <a:pt x="35022" y="28550"/>
                  </a:cubicBezTo>
                  <a:lnTo>
                    <a:pt x="36341" y="25339"/>
                  </a:lnTo>
                  <a:cubicBezTo>
                    <a:pt x="36740" y="25389"/>
                    <a:pt x="37038" y="25737"/>
                    <a:pt x="37063" y="26136"/>
                  </a:cubicBezTo>
                  <a:cubicBezTo>
                    <a:pt x="37187" y="28579"/>
                    <a:pt x="34544" y="31488"/>
                    <a:pt x="34524" y="31488"/>
                  </a:cubicBezTo>
                  <a:cubicBezTo>
                    <a:pt x="34524" y="31488"/>
                    <a:pt x="34524" y="31488"/>
                    <a:pt x="34524" y="31487"/>
                  </a:cubicBezTo>
                  <a:cubicBezTo>
                    <a:pt x="35122" y="30566"/>
                    <a:pt x="35620" y="29546"/>
                    <a:pt x="35968" y="28500"/>
                  </a:cubicBezTo>
                  <a:cubicBezTo>
                    <a:pt x="36002" y="28415"/>
                    <a:pt x="36013" y="28353"/>
                    <a:pt x="36016" y="28331"/>
                  </a:cubicBezTo>
                  <a:lnTo>
                    <a:pt x="36016" y="28331"/>
                  </a:lnTo>
                  <a:cubicBezTo>
                    <a:pt x="35949" y="28503"/>
                    <a:pt x="34035" y="31895"/>
                    <a:pt x="32558" y="32707"/>
                  </a:cubicBezTo>
                  <a:cubicBezTo>
                    <a:pt x="34251" y="30093"/>
                    <a:pt x="35794" y="25091"/>
                    <a:pt x="35794" y="25090"/>
                  </a:cubicBezTo>
                  <a:close/>
                  <a:moveTo>
                    <a:pt x="16702" y="30840"/>
                  </a:moveTo>
                  <a:lnTo>
                    <a:pt x="16702" y="30840"/>
                  </a:lnTo>
                  <a:cubicBezTo>
                    <a:pt x="16702" y="30840"/>
                    <a:pt x="16777" y="31363"/>
                    <a:pt x="16205" y="32060"/>
                  </a:cubicBezTo>
                  <a:cubicBezTo>
                    <a:pt x="16205" y="32060"/>
                    <a:pt x="16075" y="32027"/>
                    <a:pt x="15921" y="32027"/>
                  </a:cubicBezTo>
                  <a:cubicBezTo>
                    <a:pt x="15628" y="32027"/>
                    <a:pt x="15246" y="32145"/>
                    <a:pt x="15508" y="32831"/>
                  </a:cubicBezTo>
                  <a:cubicBezTo>
                    <a:pt x="15442" y="32852"/>
                    <a:pt x="15372" y="32862"/>
                    <a:pt x="15301" y="32862"/>
                  </a:cubicBezTo>
                  <a:cubicBezTo>
                    <a:pt x="14627" y="32862"/>
                    <a:pt x="13829" y="31952"/>
                    <a:pt x="14980" y="31013"/>
                  </a:cubicBezTo>
                  <a:lnTo>
                    <a:pt x="14980" y="31013"/>
                  </a:lnTo>
                  <a:cubicBezTo>
                    <a:pt x="14877" y="31115"/>
                    <a:pt x="14578" y="31510"/>
                    <a:pt x="15010" y="31661"/>
                  </a:cubicBezTo>
                  <a:lnTo>
                    <a:pt x="15035" y="31661"/>
                  </a:lnTo>
                  <a:cubicBezTo>
                    <a:pt x="15035" y="31661"/>
                    <a:pt x="15317" y="31289"/>
                    <a:pt x="15615" y="31289"/>
                  </a:cubicBezTo>
                  <a:cubicBezTo>
                    <a:pt x="15760" y="31289"/>
                    <a:pt x="15908" y="31376"/>
                    <a:pt x="16030" y="31636"/>
                  </a:cubicBezTo>
                  <a:cubicBezTo>
                    <a:pt x="16329" y="31412"/>
                    <a:pt x="16553" y="31164"/>
                    <a:pt x="16702" y="30840"/>
                  </a:cubicBezTo>
                  <a:close/>
                  <a:moveTo>
                    <a:pt x="13367" y="27953"/>
                  </a:moveTo>
                  <a:cubicBezTo>
                    <a:pt x="13367" y="27953"/>
                    <a:pt x="14285" y="29020"/>
                    <a:pt x="15171" y="29020"/>
                  </a:cubicBezTo>
                  <a:cubicBezTo>
                    <a:pt x="15242" y="29020"/>
                    <a:pt x="15313" y="29013"/>
                    <a:pt x="15383" y="28998"/>
                  </a:cubicBezTo>
                  <a:lnTo>
                    <a:pt x="15383" y="28998"/>
                  </a:lnTo>
                  <a:cubicBezTo>
                    <a:pt x="15259" y="29197"/>
                    <a:pt x="15134" y="29371"/>
                    <a:pt x="14960" y="29546"/>
                  </a:cubicBezTo>
                  <a:cubicBezTo>
                    <a:pt x="15259" y="29396"/>
                    <a:pt x="15532" y="29222"/>
                    <a:pt x="15781" y="29023"/>
                  </a:cubicBezTo>
                  <a:lnTo>
                    <a:pt x="15781" y="29023"/>
                  </a:lnTo>
                  <a:cubicBezTo>
                    <a:pt x="15632" y="29371"/>
                    <a:pt x="15383" y="29670"/>
                    <a:pt x="15084" y="29919"/>
                  </a:cubicBezTo>
                  <a:cubicBezTo>
                    <a:pt x="15084" y="29919"/>
                    <a:pt x="14819" y="29803"/>
                    <a:pt x="14501" y="29803"/>
                  </a:cubicBezTo>
                  <a:cubicBezTo>
                    <a:pt x="14212" y="29803"/>
                    <a:pt x="13879" y="29899"/>
                    <a:pt x="13666" y="30267"/>
                  </a:cubicBezTo>
                  <a:cubicBezTo>
                    <a:pt x="13591" y="30068"/>
                    <a:pt x="13566" y="29819"/>
                    <a:pt x="13641" y="29595"/>
                  </a:cubicBezTo>
                  <a:lnTo>
                    <a:pt x="13641" y="29595"/>
                  </a:lnTo>
                  <a:cubicBezTo>
                    <a:pt x="13641" y="29596"/>
                    <a:pt x="12720" y="31064"/>
                    <a:pt x="13790" y="32931"/>
                  </a:cubicBezTo>
                  <a:cubicBezTo>
                    <a:pt x="12097" y="31861"/>
                    <a:pt x="13143" y="29645"/>
                    <a:pt x="12645" y="28749"/>
                  </a:cubicBezTo>
                  <a:cubicBezTo>
                    <a:pt x="12745" y="28376"/>
                    <a:pt x="12994" y="28077"/>
                    <a:pt x="13367" y="27953"/>
                  </a:cubicBezTo>
                  <a:close/>
                  <a:moveTo>
                    <a:pt x="34385" y="25022"/>
                  </a:moveTo>
                  <a:cubicBezTo>
                    <a:pt x="34580" y="25022"/>
                    <a:pt x="34776" y="25036"/>
                    <a:pt x="34972" y="25065"/>
                  </a:cubicBezTo>
                  <a:cubicBezTo>
                    <a:pt x="33454" y="30043"/>
                    <a:pt x="31438" y="33005"/>
                    <a:pt x="31438" y="33005"/>
                  </a:cubicBezTo>
                  <a:cubicBezTo>
                    <a:pt x="32434" y="31114"/>
                    <a:pt x="33205" y="29098"/>
                    <a:pt x="33728" y="27007"/>
                  </a:cubicBezTo>
                  <a:lnTo>
                    <a:pt x="33728" y="27007"/>
                  </a:lnTo>
                  <a:cubicBezTo>
                    <a:pt x="32284" y="30193"/>
                    <a:pt x="31065" y="31587"/>
                    <a:pt x="31065" y="31587"/>
                  </a:cubicBezTo>
                  <a:cubicBezTo>
                    <a:pt x="32010" y="29471"/>
                    <a:pt x="32832" y="27330"/>
                    <a:pt x="33504" y="25115"/>
                  </a:cubicBezTo>
                  <a:cubicBezTo>
                    <a:pt x="33790" y="25055"/>
                    <a:pt x="34086" y="25022"/>
                    <a:pt x="34385" y="25022"/>
                  </a:cubicBezTo>
                  <a:close/>
                  <a:moveTo>
                    <a:pt x="37315" y="27807"/>
                  </a:moveTo>
                  <a:lnTo>
                    <a:pt x="37238" y="28027"/>
                  </a:lnTo>
                  <a:cubicBezTo>
                    <a:pt x="37213" y="28127"/>
                    <a:pt x="37188" y="28202"/>
                    <a:pt x="37163" y="28276"/>
                  </a:cubicBezTo>
                  <a:lnTo>
                    <a:pt x="37063" y="28525"/>
                  </a:lnTo>
                  <a:cubicBezTo>
                    <a:pt x="37013" y="28699"/>
                    <a:pt x="36939" y="28874"/>
                    <a:pt x="36864" y="29023"/>
                  </a:cubicBezTo>
                  <a:lnTo>
                    <a:pt x="36740" y="29272"/>
                  </a:lnTo>
                  <a:cubicBezTo>
                    <a:pt x="36715" y="29347"/>
                    <a:pt x="36665" y="29421"/>
                    <a:pt x="36615" y="29496"/>
                  </a:cubicBezTo>
                  <a:cubicBezTo>
                    <a:pt x="36317" y="30118"/>
                    <a:pt x="35918" y="30716"/>
                    <a:pt x="35495" y="31238"/>
                  </a:cubicBezTo>
                  <a:cubicBezTo>
                    <a:pt x="35047" y="31736"/>
                    <a:pt x="34549" y="32184"/>
                    <a:pt x="34027" y="32582"/>
                  </a:cubicBezTo>
                  <a:cubicBezTo>
                    <a:pt x="33952" y="32632"/>
                    <a:pt x="33877" y="32657"/>
                    <a:pt x="33827" y="32707"/>
                  </a:cubicBezTo>
                  <a:lnTo>
                    <a:pt x="33603" y="32831"/>
                  </a:lnTo>
                  <a:cubicBezTo>
                    <a:pt x="33479" y="32931"/>
                    <a:pt x="33330" y="33005"/>
                    <a:pt x="33180" y="33080"/>
                  </a:cubicBezTo>
                  <a:lnTo>
                    <a:pt x="33081" y="33130"/>
                  </a:lnTo>
                  <a:lnTo>
                    <a:pt x="32981" y="33180"/>
                  </a:lnTo>
                  <a:lnTo>
                    <a:pt x="32757" y="33279"/>
                  </a:lnTo>
                  <a:cubicBezTo>
                    <a:pt x="32647" y="33334"/>
                    <a:pt x="32537" y="33376"/>
                    <a:pt x="32427" y="33424"/>
                  </a:cubicBezTo>
                  <a:lnTo>
                    <a:pt x="32427" y="33424"/>
                  </a:lnTo>
                  <a:cubicBezTo>
                    <a:pt x="32979" y="33165"/>
                    <a:pt x="33489" y="32881"/>
                    <a:pt x="33977" y="32533"/>
                  </a:cubicBezTo>
                  <a:cubicBezTo>
                    <a:pt x="34524" y="32134"/>
                    <a:pt x="34997" y="31686"/>
                    <a:pt x="35420" y="31164"/>
                  </a:cubicBezTo>
                  <a:cubicBezTo>
                    <a:pt x="35869" y="30641"/>
                    <a:pt x="36242" y="30068"/>
                    <a:pt x="36565" y="29471"/>
                  </a:cubicBezTo>
                  <a:cubicBezTo>
                    <a:pt x="36844" y="28935"/>
                    <a:pt x="37105" y="28380"/>
                    <a:pt x="37315" y="27807"/>
                  </a:cubicBezTo>
                  <a:close/>
                  <a:moveTo>
                    <a:pt x="28252" y="29347"/>
                  </a:moveTo>
                  <a:lnTo>
                    <a:pt x="28252" y="29347"/>
                  </a:lnTo>
                  <a:cubicBezTo>
                    <a:pt x="28227" y="29695"/>
                    <a:pt x="28227" y="30043"/>
                    <a:pt x="28252" y="30392"/>
                  </a:cubicBezTo>
                  <a:cubicBezTo>
                    <a:pt x="28277" y="30740"/>
                    <a:pt x="28326" y="31089"/>
                    <a:pt x="28426" y="31412"/>
                  </a:cubicBezTo>
                  <a:cubicBezTo>
                    <a:pt x="28526" y="31736"/>
                    <a:pt x="28675" y="32035"/>
                    <a:pt x="28874" y="32309"/>
                  </a:cubicBezTo>
                  <a:cubicBezTo>
                    <a:pt x="29073" y="32557"/>
                    <a:pt x="29297" y="32757"/>
                    <a:pt x="29571" y="32931"/>
                  </a:cubicBezTo>
                  <a:cubicBezTo>
                    <a:pt x="29845" y="33080"/>
                    <a:pt x="30119" y="33205"/>
                    <a:pt x="30417" y="33254"/>
                  </a:cubicBezTo>
                  <a:cubicBezTo>
                    <a:pt x="30623" y="33310"/>
                    <a:pt x="30842" y="33338"/>
                    <a:pt x="31065" y="33338"/>
                  </a:cubicBezTo>
                  <a:cubicBezTo>
                    <a:pt x="31139" y="33338"/>
                    <a:pt x="31214" y="33335"/>
                    <a:pt x="31289" y="33329"/>
                  </a:cubicBezTo>
                  <a:cubicBezTo>
                    <a:pt x="31861" y="33279"/>
                    <a:pt x="32434" y="33105"/>
                    <a:pt x="32956" y="32831"/>
                  </a:cubicBezTo>
                  <a:lnTo>
                    <a:pt x="32956" y="32831"/>
                  </a:lnTo>
                  <a:cubicBezTo>
                    <a:pt x="32483" y="33230"/>
                    <a:pt x="31911" y="33478"/>
                    <a:pt x="31313" y="33553"/>
                  </a:cubicBezTo>
                  <a:cubicBezTo>
                    <a:pt x="31199" y="33572"/>
                    <a:pt x="31082" y="33580"/>
                    <a:pt x="30963" y="33580"/>
                  </a:cubicBezTo>
                  <a:cubicBezTo>
                    <a:pt x="30771" y="33580"/>
                    <a:pt x="30577" y="33559"/>
                    <a:pt x="30392" y="33528"/>
                  </a:cubicBezTo>
                  <a:cubicBezTo>
                    <a:pt x="30069" y="33454"/>
                    <a:pt x="29770" y="33354"/>
                    <a:pt x="29496" y="33180"/>
                  </a:cubicBezTo>
                  <a:cubicBezTo>
                    <a:pt x="29198" y="33005"/>
                    <a:pt x="28924" y="32757"/>
                    <a:pt x="28725" y="32483"/>
                  </a:cubicBezTo>
                  <a:cubicBezTo>
                    <a:pt x="28501" y="32184"/>
                    <a:pt x="28351" y="31836"/>
                    <a:pt x="28252" y="31487"/>
                  </a:cubicBezTo>
                  <a:cubicBezTo>
                    <a:pt x="28177" y="31114"/>
                    <a:pt x="28127" y="30765"/>
                    <a:pt x="28127" y="30392"/>
                  </a:cubicBezTo>
                  <a:cubicBezTo>
                    <a:pt x="28127" y="30043"/>
                    <a:pt x="28177" y="29695"/>
                    <a:pt x="28252" y="29347"/>
                  </a:cubicBezTo>
                  <a:close/>
                  <a:moveTo>
                    <a:pt x="27854" y="30790"/>
                  </a:moveTo>
                  <a:lnTo>
                    <a:pt x="27854" y="30790"/>
                  </a:lnTo>
                  <a:cubicBezTo>
                    <a:pt x="27878" y="31213"/>
                    <a:pt x="27978" y="31636"/>
                    <a:pt x="28177" y="32035"/>
                  </a:cubicBezTo>
                  <a:cubicBezTo>
                    <a:pt x="28351" y="32383"/>
                    <a:pt x="28600" y="32732"/>
                    <a:pt x="28899" y="33005"/>
                  </a:cubicBezTo>
                  <a:cubicBezTo>
                    <a:pt x="29173" y="33279"/>
                    <a:pt x="29496" y="33503"/>
                    <a:pt x="29870" y="33678"/>
                  </a:cubicBezTo>
                  <a:cubicBezTo>
                    <a:pt x="30044" y="33752"/>
                    <a:pt x="30218" y="33802"/>
                    <a:pt x="30392" y="33852"/>
                  </a:cubicBezTo>
                  <a:cubicBezTo>
                    <a:pt x="30567" y="33877"/>
                    <a:pt x="30766" y="33902"/>
                    <a:pt x="30940" y="33902"/>
                  </a:cubicBezTo>
                  <a:cubicBezTo>
                    <a:pt x="30862" y="33912"/>
                    <a:pt x="30784" y="33917"/>
                    <a:pt x="30707" y="33917"/>
                  </a:cubicBezTo>
                  <a:cubicBezTo>
                    <a:pt x="30412" y="33917"/>
                    <a:pt x="30121" y="33846"/>
                    <a:pt x="29845" y="33727"/>
                  </a:cubicBezTo>
                  <a:cubicBezTo>
                    <a:pt x="29471" y="33578"/>
                    <a:pt x="29148" y="33354"/>
                    <a:pt x="28849" y="33080"/>
                  </a:cubicBezTo>
                  <a:cubicBezTo>
                    <a:pt x="28551" y="32781"/>
                    <a:pt x="28302" y="32433"/>
                    <a:pt x="28127" y="32060"/>
                  </a:cubicBezTo>
                  <a:cubicBezTo>
                    <a:pt x="28028" y="31861"/>
                    <a:pt x="27953" y="31636"/>
                    <a:pt x="27903" y="31437"/>
                  </a:cubicBezTo>
                  <a:cubicBezTo>
                    <a:pt x="27878" y="31213"/>
                    <a:pt x="27854" y="30989"/>
                    <a:pt x="27854" y="30790"/>
                  </a:cubicBezTo>
                  <a:close/>
                  <a:moveTo>
                    <a:pt x="38706" y="34038"/>
                  </a:moveTo>
                  <a:cubicBezTo>
                    <a:pt x="38824" y="34038"/>
                    <a:pt x="38943" y="34051"/>
                    <a:pt x="39055" y="34076"/>
                  </a:cubicBezTo>
                  <a:cubicBezTo>
                    <a:pt x="39303" y="34101"/>
                    <a:pt x="39527" y="34175"/>
                    <a:pt x="39727" y="34300"/>
                  </a:cubicBezTo>
                  <a:cubicBezTo>
                    <a:pt x="39439" y="34204"/>
                    <a:pt x="39152" y="34159"/>
                    <a:pt x="38865" y="34159"/>
                  </a:cubicBezTo>
                  <a:cubicBezTo>
                    <a:pt x="38704" y="34159"/>
                    <a:pt x="38543" y="34173"/>
                    <a:pt x="38383" y="34200"/>
                  </a:cubicBezTo>
                  <a:cubicBezTo>
                    <a:pt x="38158" y="34250"/>
                    <a:pt x="37959" y="34325"/>
                    <a:pt x="37760" y="34424"/>
                  </a:cubicBezTo>
                  <a:cubicBezTo>
                    <a:pt x="37561" y="34549"/>
                    <a:pt x="37387" y="34673"/>
                    <a:pt x="37213" y="34847"/>
                  </a:cubicBezTo>
                  <a:cubicBezTo>
                    <a:pt x="37337" y="34648"/>
                    <a:pt x="37511" y="34474"/>
                    <a:pt x="37710" y="34350"/>
                  </a:cubicBezTo>
                  <a:cubicBezTo>
                    <a:pt x="37910" y="34200"/>
                    <a:pt x="38134" y="34126"/>
                    <a:pt x="38358" y="34076"/>
                  </a:cubicBezTo>
                  <a:cubicBezTo>
                    <a:pt x="38470" y="34051"/>
                    <a:pt x="38588" y="34038"/>
                    <a:pt x="38706" y="34038"/>
                  </a:cubicBezTo>
                  <a:close/>
                  <a:moveTo>
                    <a:pt x="35595" y="33429"/>
                  </a:moveTo>
                  <a:cubicBezTo>
                    <a:pt x="35595" y="33553"/>
                    <a:pt x="35570" y="33653"/>
                    <a:pt x="35570" y="33777"/>
                  </a:cubicBezTo>
                  <a:cubicBezTo>
                    <a:pt x="35545" y="33877"/>
                    <a:pt x="35545" y="33976"/>
                    <a:pt x="35570" y="34101"/>
                  </a:cubicBezTo>
                  <a:cubicBezTo>
                    <a:pt x="35570" y="34275"/>
                    <a:pt x="35644" y="34474"/>
                    <a:pt x="35769" y="34623"/>
                  </a:cubicBezTo>
                  <a:cubicBezTo>
                    <a:pt x="35893" y="34798"/>
                    <a:pt x="36043" y="34922"/>
                    <a:pt x="36217" y="35022"/>
                  </a:cubicBezTo>
                  <a:cubicBezTo>
                    <a:pt x="36416" y="35121"/>
                    <a:pt x="36615" y="35221"/>
                    <a:pt x="36814" y="35295"/>
                  </a:cubicBezTo>
                  <a:cubicBezTo>
                    <a:pt x="36758" y="35302"/>
                    <a:pt x="36701" y="35305"/>
                    <a:pt x="36643" y="35305"/>
                  </a:cubicBezTo>
                  <a:cubicBezTo>
                    <a:pt x="36469" y="35305"/>
                    <a:pt x="36292" y="35277"/>
                    <a:pt x="36142" y="35221"/>
                  </a:cubicBezTo>
                  <a:cubicBezTo>
                    <a:pt x="35918" y="35121"/>
                    <a:pt x="35694" y="34972"/>
                    <a:pt x="35570" y="34798"/>
                  </a:cubicBezTo>
                  <a:cubicBezTo>
                    <a:pt x="35396" y="34599"/>
                    <a:pt x="35346" y="34350"/>
                    <a:pt x="35371" y="34101"/>
                  </a:cubicBezTo>
                  <a:cubicBezTo>
                    <a:pt x="35371" y="33976"/>
                    <a:pt x="35396" y="33852"/>
                    <a:pt x="35420" y="33752"/>
                  </a:cubicBezTo>
                  <a:cubicBezTo>
                    <a:pt x="35470" y="33628"/>
                    <a:pt x="35520" y="33528"/>
                    <a:pt x="35595" y="33429"/>
                  </a:cubicBezTo>
                  <a:close/>
                  <a:moveTo>
                    <a:pt x="44804" y="23198"/>
                  </a:moveTo>
                  <a:cubicBezTo>
                    <a:pt x="45576" y="23198"/>
                    <a:pt x="46124" y="23398"/>
                    <a:pt x="46522" y="23771"/>
                  </a:cubicBezTo>
                  <a:cubicBezTo>
                    <a:pt x="46472" y="23821"/>
                    <a:pt x="46397" y="23870"/>
                    <a:pt x="46348" y="23895"/>
                  </a:cubicBezTo>
                  <a:cubicBezTo>
                    <a:pt x="46011" y="23588"/>
                    <a:pt x="45512" y="23427"/>
                    <a:pt x="44810" y="23427"/>
                  </a:cubicBezTo>
                  <a:cubicBezTo>
                    <a:pt x="44316" y="23427"/>
                    <a:pt x="43721" y="23507"/>
                    <a:pt x="43012" y="23671"/>
                  </a:cubicBezTo>
                  <a:cubicBezTo>
                    <a:pt x="42913" y="23696"/>
                    <a:pt x="42838" y="23721"/>
                    <a:pt x="42763" y="23746"/>
                  </a:cubicBezTo>
                  <a:cubicBezTo>
                    <a:pt x="42763" y="23746"/>
                    <a:pt x="42689" y="23746"/>
                    <a:pt x="42614" y="23771"/>
                  </a:cubicBezTo>
                  <a:lnTo>
                    <a:pt x="42589" y="23771"/>
                  </a:lnTo>
                  <a:cubicBezTo>
                    <a:pt x="42415" y="23796"/>
                    <a:pt x="42241" y="23846"/>
                    <a:pt x="42041" y="23920"/>
                  </a:cubicBezTo>
                  <a:lnTo>
                    <a:pt x="41967" y="23846"/>
                  </a:lnTo>
                  <a:lnTo>
                    <a:pt x="35644" y="24368"/>
                  </a:lnTo>
                  <a:lnTo>
                    <a:pt x="35644" y="24493"/>
                  </a:lnTo>
                  <a:cubicBezTo>
                    <a:pt x="35644" y="24493"/>
                    <a:pt x="35103" y="24353"/>
                    <a:pt x="34015" y="24353"/>
                  </a:cubicBezTo>
                  <a:cubicBezTo>
                    <a:pt x="33326" y="24353"/>
                    <a:pt x="32418" y="24409"/>
                    <a:pt x="31289" y="24592"/>
                  </a:cubicBezTo>
                  <a:cubicBezTo>
                    <a:pt x="28451" y="25040"/>
                    <a:pt x="27779" y="26957"/>
                    <a:pt x="27704" y="28226"/>
                  </a:cubicBezTo>
                  <a:lnTo>
                    <a:pt x="27704" y="28251"/>
                  </a:lnTo>
                  <a:lnTo>
                    <a:pt x="27704" y="28301"/>
                  </a:lnTo>
                  <a:lnTo>
                    <a:pt x="27704" y="28351"/>
                  </a:lnTo>
                  <a:cubicBezTo>
                    <a:pt x="27704" y="28401"/>
                    <a:pt x="27679" y="28475"/>
                    <a:pt x="27679" y="28525"/>
                  </a:cubicBezTo>
                  <a:cubicBezTo>
                    <a:pt x="27679" y="28562"/>
                    <a:pt x="27679" y="28569"/>
                    <a:pt x="27679" y="28569"/>
                  </a:cubicBezTo>
                  <a:cubicBezTo>
                    <a:pt x="27679" y="28570"/>
                    <a:pt x="27679" y="28572"/>
                    <a:pt x="27679" y="28575"/>
                  </a:cubicBezTo>
                  <a:lnTo>
                    <a:pt x="27679" y="28625"/>
                  </a:lnTo>
                  <a:lnTo>
                    <a:pt x="27679" y="28650"/>
                  </a:lnTo>
                  <a:cubicBezTo>
                    <a:pt x="27679" y="28724"/>
                    <a:pt x="27654" y="28849"/>
                    <a:pt x="27654" y="28948"/>
                  </a:cubicBezTo>
                  <a:cubicBezTo>
                    <a:pt x="27654" y="28948"/>
                    <a:pt x="27654" y="28973"/>
                    <a:pt x="27654" y="28998"/>
                  </a:cubicBezTo>
                  <a:cubicBezTo>
                    <a:pt x="27654" y="29023"/>
                    <a:pt x="27654" y="29023"/>
                    <a:pt x="27654" y="29023"/>
                  </a:cubicBezTo>
                  <a:lnTo>
                    <a:pt x="27654" y="29073"/>
                  </a:lnTo>
                  <a:lnTo>
                    <a:pt x="27654" y="29172"/>
                  </a:lnTo>
                  <a:lnTo>
                    <a:pt x="27654" y="29197"/>
                  </a:lnTo>
                  <a:cubicBezTo>
                    <a:pt x="27654" y="29197"/>
                    <a:pt x="26999" y="34078"/>
                    <a:pt x="30748" y="34078"/>
                  </a:cubicBezTo>
                  <a:cubicBezTo>
                    <a:pt x="30795" y="34078"/>
                    <a:pt x="30842" y="34077"/>
                    <a:pt x="30890" y="34076"/>
                  </a:cubicBezTo>
                  <a:cubicBezTo>
                    <a:pt x="35196" y="33727"/>
                    <a:pt x="37661" y="28625"/>
                    <a:pt x="37760" y="26609"/>
                  </a:cubicBezTo>
                  <a:cubicBezTo>
                    <a:pt x="37760" y="26609"/>
                    <a:pt x="38009" y="26609"/>
                    <a:pt x="37984" y="25787"/>
                  </a:cubicBezTo>
                  <a:cubicBezTo>
                    <a:pt x="37984" y="25787"/>
                    <a:pt x="38264" y="25489"/>
                    <a:pt x="39160" y="25489"/>
                  </a:cubicBezTo>
                  <a:cubicBezTo>
                    <a:pt x="39300" y="25489"/>
                    <a:pt x="39456" y="25496"/>
                    <a:pt x="39627" y="25513"/>
                  </a:cubicBezTo>
                  <a:cubicBezTo>
                    <a:pt x="39627" y="25513"/>
                    <a:pt x="39527" y="26136"/>
                    <a:pt x="39702" y="26285"/>
                  </a:cubicBezTo>
                  <a:cubicBezTo>
                    <a:pt x="39602" y="26708"/>
                    <a:pt x="39602" y="27156"/>
                    <a:pt x="39702" y="27579"/>
                  </a:cubicBezTo>
                  <a:lnTo>
                    <a:pt x="39677" y="27579"/>
                  </a:lnTo>
                  <a:lnTo>
                    <a:pt x="39677" y="27629"/>
                  </a:lnTo>
                  <a:lnTo>
                    <a:pt x="39727" y="27753"/>
                  </a:lnTo>
                  <a:lnTo>
                    <a:pt x="39727" y="27778"/>
                  </a:lnTo>
                  <a:lnTo>
                    <a:pt x="39727" y="27803"/>
                  </a:lnTo>
                  <a:cubicBezTo>
                    <a:pt x="39727" y="27803"/>
                    <a:pt x="39727" y="27878"/>
                    <a:pt x="39752" y="27928"/>
                  </a:cubicBezTo>
                  <a:cubicBezTo>
                    <a:pt x="39776" y="28077"/>
                    <a:pt x="39801" y="28226"/>
                    <a:pt x="39851" y="28351"/>
                  </a:cubicBezTo>
                  <a:cubicBezTo>
                    <a:pt x="39851" y="28376"/>
                    <a:pt x="39851" y="28376"/>
                    <a:pt x="39851" y="28401"/>
                  </a:cubicBezTo>
                  <a:cubicBezTo>
                    <a:pt x="39876" y="28401"/>
                    <a:pt x="39876" y="28426"/>
                    <a:pt x="39876" y="28450"/>
                  </a:cubicBezTo>
                  <a:cubicBezTo>
                    <a:pt x="39876" y="28500"/>
                    <a:pt x="39901" y="28525"/>
                    <a:pt x="39901" y="28575"/>
                  </a:cubicBezTo>
                  <a:cubicBezTo>
                    <a:pt x="39926" y="28625"/>
                    <a:pt x="39951" y="28699"/>
                    <a:pt x="39976" y="28774"/>
                  </a:cubicBezTo>
                  <a:cubicBezTo>
                    <a:pt x="40000" y="28824"/>
                    <a:pt x="40025" y="28849"/>
                    <a:pt x="40050" y="28898"/>
                  </a:cubicBezTo>
                  <a:lnTo>
                    <a:pt x="40100" y="29023"/>
                  </a:lnTo>
                  <a:cubicBezTo>
                    <a:pt x="40374" y="29521"/>
                    <a:pt x="40648" y="29994"/>
                    <a:pt x="40921" y="30491"/>
                  </a:cubicBezTo>
                  <a:cubicBezTo>
                    <a:pt x="41295" y="31014"/>
                    <a:pt x="41668" y="31562"/>
                    <a:pt x="42041" y="32085"/>
                  </a:cubicBezTo>
                  <a:cubicBezTo>
                    <a:pt x="42340" y="32284"/>
                    <a:pt x="42689" y="32408"/>
                    <a:pt x="43062" y="32408"/>
                  </a:cubicBezTo>
                  <a:lnTo>
                    <a:pt x="42938" y="32632"/>
                  </a:lnTo>
                  <a:cubicBezTo>
                    <a:pt x="42564" y="32607"/>
                    <a:pt x="42216" y="32483"/>
                    <a:pt x="41917" y="32284"/>
                  </a:cubicBezTo>
                  <a:cubicBezTo>
                    <a:pt x="41901" y="32284"/>
                    <a:pt x="41886" y="32274"/>
                    <a:pt x="41876" y="32260"/>
                  </a:cubicBezTo>
                  <a:lnTo>
                    <a:pt x="41876" y="32260"/>
                  </a:lnTo>
                  <a:cubicBezTo>
                    <a:pt x="42089" y="32901"/>
                    <a:pt x="42004" y="33610"/>
                    <a:pt x="41071" y="34150"/>
                  </a:cubicBezTo>
                  <a:cubicBezTo>
                    <a:pt x="42066" y="33439"/>
                    <a:pt x="41297" y="32830"/>
                    <a:pt x="40721" y="32830"/>
                  </a:cubicBezTo>
                  <a:cubicBezTo>
                    <a:pt x="40491" y="32830"/>
                    <a:pt x="40292" y="32927"/>
                    <a:pt x="40249" y="33155"/>
                  </a:cubicBezTo>
                  <a:cubicBezTo>
                    <a:pt x="40249" y="33155"/>
                    <a:pt x="40082" y="33101"/>
                    <a:pt x="39749" y="33101"/>
                  </a:cubicBezTo>
                  <a:cubicBezTo>
                    <a:pt x="39365" y="33101"/>
                    <a:pt x="38760" y="33172"/>
                    <a:pt x="37934" y="33478"/>
                  </a:cubicBezTo>
                  <a:cubicBezTo>
                    <a:pt x="38085" y="33437"/>
                    <a:pt x="38236" y="33419"/>
                    <a:pt x="38391" y="33419"/>
                  </a:cubicBezTo>
                  <a:cubicBezTo>
                    <a:pt x="38517" y="33419"/>
                    <a:pt x="38647" y="33431"/>
                    <a:pt x="38781" y="33454"/>
                  </a:cubicBezTo>
                  <a:cubicBezTo>
                    <a:pt x="38781" y="33454"/>
                    <a:pt x="36989" y="33653"/>
                    <a:pt x="36889" y="34648"/>
                  </a:cubicBezTo>
                  <a:cubicBezTo>
                    <a:pt x="36217" y="34399"/>
                    <a:pt x="35794" y="33105"/>
                    <a:pt x="38258" y="32806"/>
                  </a:cubicBezTo>
                  <a:cubicBezTo>
                    <a:pt x="38258" y="32806"/>
                    <a:pt x="38462" y="32365"/>
                    <a:pt x="39120" y="32365"/>
                  </a:cubicBezTo>
                  <a:cubicBezTo>
                    <a:pt x="39260" y="32365"/>
                    <a:pt x="39420" y="32385"/>
                    <a:pt x="39602" y="32433"/>
                  </a:cubicBezTo>
                  <a:cubicBezTo>
                    <a:pt x="40175" y="32209"/>
                    <a:pt x="40374" y="31512"/>
                    <a:pt x="40000" y="31039"/>
                  </a:cubicBezTo>
                  <a:cubicBezTo>
                    <a:pt x="39860" y="30834"/>
                    <a:pt x="39664" y="30686"/>
                    <a:pt x="39390" y="30686"/>
                  </a:cubicBezTo>
                  <a:cubicBezTo>
                    <a:pt x="39031" y="30686"/>
                    <a:pt x="38538" y="30941"/>
                    <a:pt x="37860" y="31661"/>
                  </a:cubicBezTo>
                  <a:cubicBezTo>
                    <a:pt x="38134" y="31363"/>
                    <a:pt x="38358" y="31014"/>
                    <a:pt x="38482" y="30641"/>
                  </a:cubicBezTo>
                  <a:lnTo>
                    <a:pt x="38482" y="30641"/>
                  </a:lnTo>
                  <a:cubicBezTo>
                    <a:pt x="38034" y="31263"/>
                    <a:pt x="36665" y="32259"/>
                    <a:pt x="36565" y="32309"/>
                  </a:cubicBezTo>
                  <a:cubicBezTo>
                    <a:pt x="37188" y="31114"/>
                    <a:pt x="37661" y="29844"/>
                    <a:pt x="38034" y="28575"/>
                  </a:cubicBezTo>
                  <a:cubicBezTo>
                    <a:pt x="38035" y="28573"/>
                    <a:pt x="38036" y="28572"/>
                    <a:pt x="38039" y="28572"/>
                  </a:cubicBezTo>
                  <a:cubicBezTo>
                    <a:pt x="38119" y="28572"/>
                    <a:pt x="39087" y="29711"/>
                    <a:pt x="40125" y="30243"/>
                  </a:cubicBezTo>
                  <a:cubicBezTo>
                    <a:pt x="40125" y="30243"/>
                    <a:pt x="38930" y="28948"/>
                    <a:pt x="38383" y="26210"/>
                  </a:cubicBezTo>
                  <a:lnTo>
                    <a:pt x="38383" y="26210"/>
                  </a:lnTo>
                  <a:cubicBezTo>
                    <a:pt x="38557" y="26708"/>
                    <a:pt x="38781" y="27206"/>
                    <a:pt x="39030" y="27704"/>
                  </a:cubicBezTo>
                  <a:cubicBezTo>
                    <a:pt x="39229" y="28127"/>
                    <a:pt x="39627" y="28749"/>
                    <a:pt x="40025" y="29371"/>
                  </a:cubicBezTo>
                  <a:cubicBezTo>
                    <a:pt x="40000" y="29322"/>
                    <a:pt x="39951" y="29247"/>
                    <a:pt x="39926" y="29197"/>
                  </a:cubicBezTo>
                  <a:lnTo>
                    <a:pt x="39901" y="29147"/>
                  </a:lnTo>
                  <a:lnTo>
                    <a:pt x="39901" y="29098"/>
                  </a:lnTo>
                  <a:cubicBezTo>
                    <a:pt x="39876" y="29098"/>
                    <a:pt x="39876" y="29073"/>
                    <a:pt x="39851" y="29048"/>
                  </a:cubicBezTo>
                  <a:cubicBezTo>
                    <a:pt x="39851" y="28998"/>
                    <a:pt x="39826" y="28948"/>
                    <a:pt x="39801" y="28923"/>
                  </a:cubicBezTo>
                  <a:lnTo>
                    <a:pt x="39801" y="28898"/>
                  </a:lnTo>
                  <a:cubicBezTo>
                    <a:pt x="39801" y="28824"/>
                    <a:pt x="39776" y="28774"/>
                    <a:pt x="39752" y="28724"/>
                  </a:cubicBezTo>
                  <a:lnTo>
                    <a:pt x="39727" y="28674"/>
                  </a:lnTo>
                  <a:lnTo>
                    <a:pt x="39727" y="28650"/>
                  </a:lnTo>
                  <a:cubicBezTo>
                    <a:pt x="39727" y="28625"/>
                    <a:pt x="39727" y="28600"/>
                    <a:pt x="39727" y="28575"/>
                  </a:cubicBezTo>
                  <a:cubicBezTo>
                    <a:pt x="39702" y="28550"/>
                    <a:pt x="39702" y="28500"/>
                    <a:pt x="39702" y="28450"/>
                  </a:cubicBezTo>
                  <a:cubicBezTo>
                    <a:pt x="39652" y="28326"/>
                    <a:pt x="39627" y="28177"/>
                    <a:pt x="39602" y="28052"/>
                  </a:cubicBezTo>
                  <a:lnTo>
                    <a:pt x="39552" y="27903"/>
                  </a:lnTo>
                  <a:cubicBezTo>
                    <a:pt x="39552" y="27903"/>
                    <a:pt x="39552" y="27878"/>
                    <a:pt x="39552" y="27853"/>
                  </a:cubicBezTo>
                  <a:cubicBezTo>
                    <a:pt x="39552" y="27828"/>
                    <a:pt x="39527" y="27753"/>
                    <a:pt x="39527" y="27753"/>
                  </a:cubicBezTo>
                  <a:lnTo>
                    <a:pt x="39527" y="27704"/>
                  </a:lnTo>
                  <a:cubicBezTo>
                    <a:pt x="39503" y="27679"/>
                    <a:pt x="39503" y="27629"/>
                    <a:pt x="39527" y="27604"/>
                  </a:cubicBezTo>
                  <a:cubicBezTo>
                    <a:pt x="39428" y="27206"/>
                    <a:pt x="39428" y="26783"/>
                    <a:pt x="39527" y="26384"/>
                  </a:cubicBezTo>
                  <a:cubicBezTo>
                    <a:pt x="39453" y="26185"/>
                    <a:pt x="39428" y="25986"/>
                    <a:pt x="39453" y="25787"/>
                  </a:cubicBezTo>
                  <a:lnTo>
                    <a:pt x="39229" y="25787"/>
                  </a:lnTo>
                  <a:cubicBezTo>
                    <a:pt x="39185" y="25784"/>
                    <a:pt x="39141" y="25782"/>
                    <a:pt x="39097" y="25782"/>
                  </a:cubicBezTo>
                  <a:cubicBezTo>
                    <a:pt x="38799" y="25782"/>
                    <a:pt x="38519" y="25856"/>
                    <a:pt x="38258" y="25986"/>
                  </a:cubicBezTo>
                  <a:cubicBezTo>
                    <a:pt x="38283" y="26260"/>
                    <a:pt x="38208" y="26559"/>
                    <a:pt x="38059" y="26783"/>
                  </a:cubicBezTo>
                  <a:lnTo>
                    <a:pt x="38034" y="26783"/>
                  </a:lnTo>
                  <a:cubicBezTo>
                    <a:pt x="37835" y="28998"/>
                    <a:pt x="35296" y="34001"/>
                    <a:pt x="30965" y="34350"/>
                  </a:cubicBezTo>
                  <a:lnTo>
                    <a:pt x="30816" y="34350"/>
                  </a:lnTo>
                  <a:cubicBezTo>
                    <a:pt x="30760" y="34353"/>
                    <a:pt x="30704" y="34354"/>
                    <a:pt x="30648" y="34354"/>
                  </a:cubicBezTo>
                  <a:cubicBezTo>
                    <a:pt x="29762" y="34354"/>
                    <a:pt x="28913" y="33983"/>
                    <a:pt x="28351" y="33304"/>
                  </a:cubicBezTo>
                  <a:cubicBezTo>
                    <a:pt x="28252" y="33180"/>
                    <a:pt x="28152" y="33055"/>
                    <a:pt x="28053" y="32931"/>
                  </a:cubicBezTo>
                  <a:cubicBezTo>
                    <a:pt x="25788" y="33628"/>
                    <a:pt x="23025" y="34574"/>
                    <a:pt x="22925" y="36839"/>
                  </a:cubicBezTo>
                  <a:cubicBezTo>
                    <a:pt x="22925" y="36839"/>
                    <a:pt x="21233" y="34101"/>
                    <a:pt x="20834" y="31885"/>
                  </a:cubicBezTo>
                  <a:cubicBezTo>
                    <a:pt x="20834" y="31885"/>
                    <a:pt x="20809" y="31014"/>
                    <a:pt x="21556" y="29023"/>
                  </a:cubicBezTo>
                  <a:lnTo>
                    <a:pt x="21556" y="29023"/>
                  </a:lnTo>
                  <a:cubicBezTo>
                    <a:pt x="21282" y="29595"/>
                    <a:pt x="21033" y="30168"/>
                    <a:pt x="20834" y="30740"/>
                  </a:cubicBezTo>
                  <a:cubicBezTo>
                    <a:pt x="21108" y="28923"/>
                    <a:pt x="21506" y="27131"/>
                    <a:pt x="22054" y="25389"/>
                  </a:cubicBezTo>
                  <a:lnTo>
                    <a:pt x="22054" y="25389"/>
                  </a:lnTo>
                  <a:cubicBezTo>
                    <a:pt x="21730" y="25862"/>
                    <a:pt x="21457" y="26360"/>
                    <a:pt x="21233" y="26907"/>
                  </a:cubicBezTo>
                  <a:cubicBezTo>
                    <a:pt x="21233" y="26907"/>
                    <a:pt x="21656" y="24791"/>
                    <a:pt x="22427" y="23472"/>
                  </a:cubicBezTo>
                  <a:lnTo>
                    <a:pt x="22427" y="23472"/>
                  </a:lnTo>
                  <a:cubicBezTo>
                    <a:pt x="22402" y="23970"/>
                    <a:pt x="22402" y="24468"/>
                    <a:pt x="22452" y="24941"/>
                  </a:cubicBezTo>
                  <a:cubicBezTo>
                    <a:pt x="22577" y="24717"/>
                    <a:pt x="22726" y="24518"/>
                    <a:pt x="22900" y="24319"/>
                  </a:cubicBezTo>
                  <a:cubicBezTo>
                    <a:pt x="23253" y="24343"/>
                    <a:pt x="23607" y="24355"/>
                    <a:pt x="23960" y="24355"/>
                  </a:cubicBezTo>
                  <a:cubicBezTo>
                    <a:pt x="25404" y="24355"/>
                    <a:pt x="26847" y="24156"/>
                    <a:pt x="28227" y="23796"/>
                  </a:cubicBezTo>
                  <a:lnTo>
                    <a:pt x="28227" y="23796"/>
                  </a:lnTo>
                  <a:cubicBezTo>
                    <a:pt x="27555" y="24169"/>
                    <a:pt x="26883" y="24617"/>
                    <a:pt x="26285" y="25140"/>
                  </a:cubicBezTo>
                  <a:cubicBezTo>
                    <a:pt x="27331" y="24443"/>
                    <a:pt x="28451" y="23945"/>
                    <a:pt x="29646" y="23646"/>
                  </a:cubicBezTo>
                  <a:lnTo>
                    <a:pt x="29646" y="23646"/>
                  </a:lnTo>
                  <a:cubicBezTo>
                    <a:pt x="28600" y="24319"/>
                    <a:pt x="27704" y="25190"/>
                    <a:pt x="27007" y="26210"/>
                  </a:cubicBezTo>
                  <a:cubicBezTo>
                    <a:pt x="27107" y="25837"/>
                    <a:pt x="27231" y="25464"/>
                    <a:pt x="27406" y="25115"/>
                  </a:cubicBezTo>
                  <a:lnTo>
                    <a:pt x="27406" y="25115"/>
                  </a:lnTo>
                  <a:cubicBezTo>
                    <a:pt x="27405" y="25115"/>
                    <a:pt x="25041" y="27231"/>
                    <a:pt x="26460" y="28849"/>
                  </a:cubicBezTo>
                  <a:lnTo>
                    <a:pt x="27455" y="28450"/>
                  </a:lnTo>
                  <a:lnTo>
                    <a:pt x="27480" y="28251"/>
                  </a:lnTo>
                  <a:lnTo>
                    <a:pt x="27480" y="28226"/>
                  </a:lnTo>
                  <a:lnTo>
                    <a:pt x="27480" y="28202"/>
                  </a:lnTo>
                  <a:cubicBezTo>
                    <a:pt x="27555" y="27231"/>
                    <a:pt x="28053" y="24891"/>
                    <a:pt x="31264" y="24368"/>
                  </a:cubicBezTo>
                  <a:cubicBezTo>
                    <a:pt x="32185" y="24219"/>
                    <a:pt x="33106" y="24144"/>
                    <a:pt x="34051" y="24144"/>
                  </a:cubicBezTo>
                  <a:cubicBezTo>
                    <a:pt x="34135" y="24140"/>
                    <a:pt x="34219" y="24138"/>
                    <a:pt x="34303" y="24138"/>
                  </a:cubicBezTo>
                  <a:cubicBezTo>
                    <a:pt x="34692" y="24138"/>
                    <a:pt x="35081" y="24182"/>
                    <a:pt x="35470" y="24244"/>
                  </a:cubicBezTo>
                  <a:cubicBezTo>
                    <a:pt x="35520" y="24169"/>
                    <a:pt x="35570" y="24144"/>
                    <a:pt x="35644" y="24144"/>
                  </a:cubicBezTo>
                  <a:lnTo>
                    <a:pt x="41967" y="23622"/>
                  </a:lnTo>
                  <a:cubicBezTo>
                    <a:pt x="42017" y="23622"/>
                    <a:pt x="42066" y="23622"/>
                    <a:pt x="42091" y="23671"/>
                  </a:cubicBezTo>
                  <a:cubicBezTo>
                    <a:pt x="42241" y="23622"/>
                    <a:pt x="42415" y="23572"/>
                    <a:pt x="42539" y="23547"/>
                  </a:cubicBezTo>
                  <a:lnTo>
                    <a:pt x="42689" y="23522"/>
                  </a:lnTo>
                  <a:lnTo>
                    <a:pt x="42714" y="23522"/>
                  </a:lnTo>
                  <a:cubicBezTo>
                    <a:pt x="42788" y="23522"/>
                    <a:pt x="42838" y="23472"/>
                    <a:pt x="42913" y="23447"/>
                  </a:cubicBezTo>
                  <a:cubicBezTo>
                    <a:pt x="42938" y="23447"/>
                    <a:pt x="42962" y="23422"/>
                    <a:pt x="42987" y="23422"/>
                  </a:cubicBezTo>
                  <a:cubicBezTo>
                    <a:pt x="43585" y="23298"/>
                    <a:pt x="44182" y="23223"/>
                    <a:pt x="44804" y="23198"/>
                  </a:cubicBezTo>
                  <a:close/>
                  <a:moveTo>
                    <a:pt x="21581" y="36913"/>
                  </a:moveTo>
                  <a:cubicBezTo>
                    <a:pt x="21581" y="36913"/>
                    <a:pt x="21581" y="36988"/>
                    <a:pt x="21556" y="37137"/>
                  </a:cubicBezTo>
                  <a:lnTo>
                    <a:pt x="21581" y="36913"/>
                  </a:lnTo>
                  <a:close/>
                  <a:moveTo>
                    <a:pt x="38880" y="36714"/>
                  </a:moveTo>
                  <a:lnTo>
                    <a:pt x="38831" y="36739"/>
                  </a:lnTo>
                  <a:lnTo>
                    <a:pt x="38756" y="36814"/>
                  </a:lnTo>
                  <a:cubicBezTo>
                    <a:pt x="38731" y="36839"/>
                    <a:pt x="38706" y="36864"/>
                    <a:pt x="38656" y="36913"/>
                  </a:cubicBezTo>
                  <a:lnTo>
                    <a:pt x="38507" y="36988"/>
                  </a:lnTo>
                  <a:cubicBezTo>
                    <a:pt x="38457" y="37013"/>
                    <a:pt x="38407" y="37038"/>
                    <a:pt x="38358" y="37063"/>
                  </a:cubicBezTo>
                  <a:cubicBezTo>
                    <a:pt x="38308" y="37088"/>
                    <a:pt x="38258" y="37088"/>
                    <a:pt x="38233" y="37113"/>
                  </a:cubicBezTo>
                  <a:lnTo>
                    <a:pt x="38134" y="37137"/>
                  </a:lnTo>
                  <a:lnTo>
                    <a:pt x="38084" y="37137"/>
                  </a:lnTo>
                  <a:lnTo>
                    <a:pt x="38134" y="37113"/>
                  </a:lnTo>
                  <a:cubicBezTo>
                    <a:pt x="38158" y="37088"/>
                    <a:pt x="38183" y="37063"/>
                    <a:pt x="38208" y="37038"/>
                  </a:cubicBezTo>
                  <a:cubicBezTo>
                    <a:pt x="38233" y="37013"/>
                    <a:pt x="38283" y="36988"/>
                    <a:pt x="38308" y="36963"/>
                  </a:cubicBezTo>
                  <a:lnTo>
                    <a:pt x="38457" y="36864"/>
                  </a:lnTo>
                  <a:cubicBezTo>
                    <a:pt x="38507" y="36839"/>
                    <a:pt x="38557" y="36814"/>
                    <a:pt x="38607" y="36789"/>
                  </a:cubicBezTo>
                  <a:cubicBezTo>
                    <a:pt x="38656" y="36789"/>
                    <a:pt x="38706" y="36764"/>
                    <a:pt x="38731" y="36764"/>
                  </a:cubicBezTo>
                  <a:lnTo>
                    <a:pt x="38831" y="36714"/>
                  </a:lnTo>
                  <a:close/>
                  <a:moveTo>
                    <a:pt x="42116" y="33279"/>
                  </a:moveTo>
                  <a:cubicBezTo>
                    <a:pt x="42116" y="33503"/>
                    <a:pt x="42017" y="33727"/>
                    <a:pt x="41892" y="33902"/>
                  </a:cubicBezTo>
                  <a:cubicBezTo>
                    <a:pt x="41768" y="34076"/>
                    <a:pt x="41618" y="34250"/>
                    <a:pt x="41444" y="34399"/>
                  </a:cubicBezTo>
                  <a:cubicBezTo>
                    <a:pt x="41270" y="34549"/>
                    <a:pt x="41071" y="34673"/>
                    <a:pt x="40872" y="34773"/>
                  </a:cubicBezTo>
                  <a:cubicBezTo>
                    <a:pt x="40697" y="34872"/>
                    <a:pt x="40523" y="34947"/>
                    <a:pt x="40349" y="35022"/>
                  </a:cubicBezTo>
                  <a:cubicBezTo>
                    <a:pt x="40573" y="35395"/>
                    <a:pt x="40797" y="35768"/>
                    <a:pt x="41021" y="36142"/>
                  </a:cubicBezTo>
                  <a:cubicBezTo>
                    <a:pt x="41245" y="36515"/>
                    <a:pt x="41469" y="36913"/>
                    <a:pt x="41693" y="37312"/>
                  </a:cubicBezTo>
                  <a:cubicBezTo>
                    <a:pt x="41419" y="36938"/>
                    <a:pt x="41170" y="36565"/>
                    <a:pt x="40921" y="36192"/>
                  </a:cubicBezTo>
                  <a:cubicBezTo>
                    <a:pt x="40672" y="35818"/>
                    <a:pt x="40448" y="35420"/>
                    <a:pt x="40200" y="35047"/>
                  </a:cubicBezTo>
                  <a:lnTo>
                    <a:pt x="40150" y="34972"/>
                  </a:lnTo>
                  <a:lnTo>
                    <a:pt x="40224" y="34947"/>
                  </a:lnTo>
                  <a:cubicBezTo>
                    <a:pt x="40424" y="34847"/>
                    <a:pt x="40623" y="34773"/>
                    <a:pt x="40822" y="34673"/>
                  </a:cubicBezTo>
                  <a:cubicBezTo>
                    <a:pt x="41021" y="34574"/>
                    <a:pt x="41195" y="34449"/>
                    <a:pt x="41369" y="34325"/>
                  </a:cubicBezTo>
                  <a:cubicBezTo>
                    <a:pt x="41544" y="34200"/>
                    <a:pt x="41718" y="34026"/>
                    <a:pt x="41842" y="33852"/>
                  </a:cubicBezTo>
                  <a:cubicBezTo>
                    <a:pt x="41992" y="33702"/>
                    <a:pt x="42091" y="33503"/>
                    <a:pt x="42116" y="33279"/>
                  </a:cubicBezTo>
                  <a:close/>
                  <a:moveTo>
                    <a:pt x="39204" y="36913"/>
                  </a:moveTo>
                  <a:lnTo>
                    <a:pt x="39030" y="36988"/>
                  </a:lnTo>
                  <a:lnTo>
                    <a:pt x="38806" y="37113"/>
                  </a:lnTo>
                  <a:lnTo>
                    <a:pt x="38532" y="37237"/>
                  </a:lnTo>
                  <a:lnTo>
                    <a:pt x="38258" y="37361"/>
                  </a:lnTo>
                  <a:lnTo>
                    <a:pt x="38009" y="37436"/>
                  </a:lnTo>
                  <a:lnTo>
                    <a:pt x="37810" y="37511"/>
                  </a:lnTo>
                  <a:cubicBezTo>
                    <a:pt x="37860" y="37486"/>
                    <a:pt x="37910" y="37436"/>
                    <a:pt x="37984" y="37411"/>
                  </a:cubicBezTo>
                  <a:cubicBezTo>
                    <a:pt x="38059" y="37361"/>
                    <a:pt x="38109" y="37312"/>
                    <a:pt x="38208" y="37262"/>
                  </a:cubicBezTo>
                  <a:lnTo>
                    <a:pt x="38482" y="37113"/>
                  </a:lnTo>
                  <a:cubicBezTo>
                    <a:pt x="38582" y="37088"/>
                    <a:pt x="38681" y="37038"/>
                    <a:pt x="38756" y="37013"/>
                  </a:cubicBezTo>
                  <a:cubicBezTo>
                    <a:pt x="38855" y="36988"/>
                    <a:pt x="38955" y="36963"/>
                    <a:pt x="39030" y="36963"/>
                  </a:cubicBezTo>
                  <a:lnTo>
                    <a:pt x="39204" y="36913"/>
                  </a:lnTo>
                  <a:close/>
                  <a:moveTo>
                    <a:pt x="41170" y="37287"/>
                  </a:moveTo>
                  <a:cubicBezTo>
                    <a:pt x="40996" y="37411"/>
                    <a:pt x="40847" y="37536"/>
                    <a:pt x="40722" y="37685"/>
                  </a:cubicBezTo>
                  <a:cubicBezTo>
                    <a:pt x="40573" y="37834"/>
                    <a:pt x="40448" y="38009"/>
                    <a:pt x="40299" y="38158"/>
                  </a:cubicBezTo>
                  <a:lnTo>
                    <a:pt x="40274" y="38208"/>
                  </a:lnTo>
                  <a:lnTo>
                    <a:pt x="40200" y="38183"/>
                  </a:lnTo>
                  <a:cubicBezTo>
                    <a:pt x="39976" y="38058"/>
                    <a:pt x="39752" y="37959"/>
                    <a:pt x="39503" y="37909"/>
                  </a:cubicBezTo>
                  <a:cubicBezTo>
                    <a:pt x="39378" y="37884"/>
                    <a:pt x="39254" y="37859"/>
                    <a:pt x="39129" y="37834"/>
                  </a:cubicBezTo>
                  <a:lnTo>
                    <a:pt x="38980" y="37834"/>
                  </a:lnTo>
                  <a:cubicBezTo>
                    <a:pt x="38905" y="37834"/>
                    <a:pt x="38855" y="37859"/>
                    <a:pt x="38806" y="37859"/>
                  </a:cubicBezTo>
                  <a:cubicBezTo>
                    <a:pt x="38333" y="38058"/>
                    <a:pt x="37860" y="38282"/>
                    <a:pt x="37437" y="38531"/>
                  </a:cubicBezTo>
                  <a:cubicBezTo>
                    <a:pt x="36964" y="38755"/>
                    <a:pt x="36491" y="39004"/>
                    <a:pt x="36018" y="39203"/>
                  </a:cubicBezTo>
                  <a:cubicBezTo>
                    <a:pt x="35545" y="39427"/>
                    <a:pt x="35047" y="39577"/>
                    <a:pt x="34524" y="39651"/>
                  </a:cubicBezTo>
                  <a:cubicBezTo>
                    <a:pt x="35495" y="39278"/>
                    <a:pt x="36416" y="38830"/>
                    <a:pt x="37312" y="38307"/>
                  </a:cubicBezTo>
                  <a:cubicBezTo>
                    <a:pt x="37760" y="38033"/>
                    <a:pt x="38233" y="37809"/>
                    <a:pt x="38731" y="37635"/>
                  </a:cubicBezTo>
                  <a:cubicBezTo>
                    <a:pt x="38806" y="37610"/>
                    <a:pt x="38880" y="37610"/>
                    <a:pt x="38930" y="37585"/>
                  </a:cubicBezTo>
                  <a:lnTo>
                    <a:pt x="39179" y="37585"/>
                  </a:lnTo>
                  <a:cubicBezTo>
                    <a:pt x="39303" y="37610"/>
                    <a:pt x="39428" y="37660"/>
                    <a:pt x="39552" y="37710"/>
                  </a:cubicBezTo>
                  <a:cubicBezTo>
                    <a:pt x="39801" y="37785"/>
                    <a:pt x="40025" y="37884"/>
                    <a:pt x="40224" y="38009"/>
                  </a:cubicBezTo>
                  <a:cubicBezTo>
                    <a:pt x="40374" y="37884"/>
                    <a:pt x="40498" y="37760"/>
                    <a:pt x="40648" y="37635"/>
                  </a:cubicBezTo>
                  <a:cubicBezTo>
                    <a:pt x="40797" y="37486"/>
                    <a:pt x="40971" y="37386"/>
                    <a:pt x="41170" y="37287"/>
                  </a:cubicBezTo>
                  <a:close/>
                  <a:moveTo>
                    <a:pt x="41270" y="38805"/>
                  </a:moveTo>
                  <a:lnTo>
                    <a:pt x="41270" y="38805"/>
                  </a:lnTo>
                  <a:cubicBezTo>
                    <a:pt x="41046" y="38954"/>
                    <a:pt x="40797" y="39079"/>
                    <a:pt x="40523" y="39154"/>
                  </a:cubicBezTo>
                  <a:cubicBezTo>
                    <a:pt x="40249" y="39253"/>
                    <a:pt x="39976" y="39328"/>
                    <a:pt x="39702" y="39378"/>
                  </a:cubicBezTo>
                  <a:cubicBezTo>
                    <a:pt x="39428" y="39427"/>
                    <a:pt x="39129" y="39427"/>
                    <a:pt x="38855" y="39427"/>
                  </a:cubicBezTo>
                  <a:cubicBezTo>
                    <a:pt x="38582" y="39427"/>
                    <a:pt x="38308" y="39402"/>
                    <a:pt x="38034" y="39353"/>
                  </a:cubicBezTo>
                  <a:cubicBezTo>
                    <a:pt x="37860" y="39452"/>
                    <a:pt x="37686" y="39527"/>
                    <a:pt x="37486" y="39602"/>
                  </a:cubicBezTo>
                  <a:cubicBezTo>
                    <a:pt x="37287" y="39701"/>
                    <a:pt x="37088" y="39751"/>
                    <a:pt x="36864" y="39801"/>
                  </a:cubicBezTo>
                  <a:cubicBezTo>
                    <a:pt x="36441" y="39925"/>
                    <a:pt x="36018" y="39975"/>
                    <a:pt x="35595" y="40000"/>
                  </a:cubicBezTo>
                  <a:cubicBezTo>
                    <a:pt x="35794" y="39925"/>
                    <a:pt x="35993" y="39900"/>
                    <a:pt x="36217" y="39826"/>
                  </a:cubicBezTo>
                  <a:cubicBezTo>
                    <a:pt x="36416" y="39751"/>
                    <a:pt x="36615" y="39701"/>
                    <a:pt x="36839" y="39627"/>
                  </a:cubicBezTo>
                  <a:cubicBezTo>
                    <a:pt x="37038" y="39552"/>
                    <a:pt x="37238" y="39477"/>
                    <a:pt x="37412" y="39402"/>
                  </a:cubicBezTo>
                  <a:cubicBezTo>
                    <a:pt x="37611" y="39303"/>
                    <a:pt x="37785" y="39203"/>
                    <a:pt x="37959" y="39104"/>
                  </a:cubicBezTo>
                  <a:lnTo>
                    <a:pt x="38009" y="39079"/>
                  </a:lnTo>
                  <a:lnTo>
                    <a:pt x="38059" y="39079"/>
                  </a:lnTo>
                  <a:cubicBezTo>
                    <a:pt x="38333" y="39129"/>
                    <a:pt x="38607" y="39154"/>
                    <a:pt x="38880" y="39154"/>
                  </a:cubicBezTo>
                  <a:cubicBezTo>
                    <a:pt x="38994" y="39164"/>
                    <a:pt x="39107" y="39170"/>
                    <a:pt x="39219" y="39170"/>
                  </a:cubicBezTo>
                  <a:cubicBezTo>
                    <a:pt x="39377" y="39170"/>
                    <a:pt x="39531" y="39158"/>
                    <a:pt x="39677" y="39129"/>
                  </a:cubicBezTo>
                  <a:cubicBezTo>
                    <a:pt x="39951" y="39129"/>
                    <a:pt x="40224" y="39079"/>
                    <a:pt x="40473" y="39029"/>
                  </a:cubicBezTo>
                  <a:cubicBezTo>
                    <a:pt x="40747" y="38979"/>
                    <a:pt x="41021" y="38905"/>
                    <a:pt x="41270" y="38805"/>
                  </a:cubicBezTo>
                  <a:close/>
                  <a:moveTo>
                    <a:pt x="21556" y="37137"/>
                  </a:moveTo>
                  <a:lnTo>
                    <a:pt x="21556" y="37137"/>
                  </a:lnTo>
                  <a:cubicBezTo>
                    <a:pt x="21531" y="37337"/>
                    <a:pt x="21531" y="37536"/>
                    <a:pt x="21531" y="37760"/>
                  </a:cubicBezTo>
                  <a:lnTo>
                    <a:pt x="21556" y="37760"/>
                  </a:lnTo>
                  <a:cubicBezTo>
                    <a:pt x="21556" y="38009"/>
                    <a:pt x="21581" y="38282"/>
                    <a:pt x="21606" y="38606"/>
                  </a:cubicBezTo>
                  <a:cubicBezTo>
                    <a:pt x="21631" y="38905"/>
                    <a:pt x="21681" y="39228"/>
                    <a:pt x="21755" y="39552"/>
                  </a:cubicBezTo>
                  <a:cubicBezTo>
                    <a:pt x="21805" y="39900"/>
                    <a:pt x="21880" y="40199"/>
                    <a:pt x="21979" y="40498"/>
                  </a:cubicBezTo>
                  <a:cubicBezTo>
                    <a:pt x="22054" y="40771"/>
                    <a:pt x="22129" y="41070"/>
                    <a:pt x="22228" y="41294"/>
                  </a:cubicBezTo>
                  <a:cubicBezTo>
                    <a:pt x="22303" y="41493"/>
                    <a:pt x="22378" y="41668"/>
                    <a:pt x="22452" y="41867"/>
                  </a:cubicBezTo>
                  <a:cubicBezTo>
                    <a:pt x="22378" y="41742"/>
                    <a:pt x="22278" y="41543"/>
                    <a:pt x="22178" y="41319"/>
                  </a:cubicBezTo>
                  <a:cubicBezTo>
                    <a:pt x="22029" y="41070"/>
                    <a:pt x="21929" y="40796"/>
                    <a:pt x="21830" y="40547"/>
                  </a:cubicBezTo>
                  <a:cubicBezTo>
                    <a:pt x="21581" y="39925"/>
                    <a:pt x="21457" y="39253"/>
                    <a:pt x="21457" y="38606"/>
                  </a:cubicBezTo>
                  <a:cubicBezTo>
                    <a:pt x="21432" y="38307"/>
                    <a:pt x="21457" y="38033"/>
                    <a:pt x="21481" y="37735"/>
                  </a:cubicBezTo>
                  <a:cubicBezTo>
                    <a:pt x="21506" y="37486"/>
                    <a:pt x="21531" y="37287"/>
                    <a:pt x="21556" y="37137"/>
                  </a:cubicBezTo>
                  <a:close/>
                  <a:moveTo>
                    <a:pt x="40448" y="39552"/>
                  </a:moveTo>
                  <a:lnTo>
                    <a:pt x="40448" y="39552"/>
                  </a:lnTo>
                  <a:cubicBezTo>
                    <a:pt x="40449" y="39552"/>
                    <a:pt x="41195" y="39676"/>
                    <a:pt x="41170" y="40299"/>
                  </a:cubicBezTo>
                  <a:cubicBezTo>
                    <a:pt x="40852" y="40702"/>
                    <a:pt x="40370" y="40943"/>
                    <a:pt x="39880" y="40943"/>
                  </a:cubicBezTo>
                  <a:cubicBezTo>
                    <a:pt x="39796" y="40943"/>
                    <a:pt x="39711" y="40935"/>
                    <a:pt x="39627" y="40921"/>
                  </a:cubicBezTo>
                  <a:cubicBezTo>
                    <a:pt x="39520" y="40902"/>
                    <a:pt x="39403" y="40893"/>
                    <a:pt x="39283" y="40893"/>
                  </a:cubicBezTo>
                  <a:cubicBezTo>
                    <a:pt x="38289" y="40893"/>
                    <a:pt x="37072" y="41489"/>
                    <a:pt x="39204" y="41867"/>
                  </a:cubicBezTo>
                  <a:cubicBezTo>
                    <a:pt x="39081" y="41875"/>
                    <a:pt x="38957" y="41879"/>
                    <a:pt x="38834" y="41879"/>
                  </a:cubicBezTo>
                  <a:cubicBezTo>
                    <a:pt x="37491" y="41879"/>
                    <a:pt x="36175" y="41385"/>
                    <a:pt x="35172" y="40473"/>
                  </a:cubicBezTo>
                  <a:cubicBezTo>
                    <a:pt x="35869" y="40373"/>
                    <a:pt x="36590" y="40323"/>
                    <a:pt x="37312" y="40323"/>
                  </a:cubicBezTo>
                  <a:cubicBezTo>
                    <a:pt x="37462" y="40473"/>
                    <a:pt x="37636" y="40572"/>
                    <a:pt x="37810" y="40672"/>
                  </a:cubicBezTo>
                  <a:cubicBezTo>
                    <a:pt x="37686" y="40547"/>
                    <a:pt x="37611" y="40398"/>
                    <a:pt x="37561" y="40224"/>
                  </a:cubicBezTo>
                  <a:lnTo>
                    <a:pt x="37561" y="40224"/>
                  </a:lnTo>
                  <a:cubicBezTo>
                    <a:pt x="37989" y="40316"/>
                    <a:pt x="38425" y="40361"/>
                    <a:pt x="38861" y="40361"/>
                  </a:cubicBezTo>
                  <a:cubicBezTo>
                    <a:pt x="39490" y="40361"/>
                    <a:pt x="40119" y="40266"/>
                    <a:pt x="40722" y="40075"/>
                  </a:cubicBezTo>
                  <a:cubicBezTo>
                    <a:pt x="40722" y="40075"/>
                    <a:pt x="40722" y="40000"/>
                    <a:pt x="40448" y="39776"/>
                  </a:cubicBezTo>
                  <a:lnTo>
                    <a:pt x="40448" y="39776"/>
                  </a:lnTo>
                  <a:cubicBezTo>
                    <a:pt x="40623" y="39826"/>
                    <a:pt x="40747" y="39900"/>
                    <a:pt x="40872" y="40025"/>
                  </a:cubicBezTo>
                  <a:cubicBezTo>
                    <a:pt x="40872" y="40025"/>
                    <a:pt x="40847" y="39826"/>
                    <a:pt x="40448" y="39552"/>
                  </a:cubicBezTo>
                  <a:close/>
                  <a:moveTo>
                    <a:pt x="22054" y="39502"/>
                  </a:moveTo>
                  <a:lnTo>
                    <a:pt x="22104" y="39676"/>
                  </a:lnTo>
                  <a:cubicBezTo>
                    <a:pt x="22129" y="39776"/>
                    <a:pt x="22178" y="39950"/>
                    <a:pt x="22228" y="40124"/>
                  </a:cubicBezTo>
                  <a:cubicBezTo>
                    <a:pt x="22303" y="40299"/>
                    <a:pt x="22402" y="40498"/>
                    <a:pt x="22477" y="40722"/>
                  </a:cubicBezTo>
                  <a:cubicBezTo>
                    <a:pt x="22577" y="40946"/>
                    <a:pt x="22701" y="41170"/>
                    <a:pt x="22826" y="41394"/>
                  </a:cubicBezTo>
                  <a:cubicBezTo>
                    <a:pt x="22950" y="41618"/>
                    <a:pt x="23074" y="41842"/>
                    <a:pt x="23199" y="42041"/>
                  </a:cubicBezTo>
                  <a:cubicBezTo>
                    <a:pt x="23323" y="42240"/>
                    <a:pt x="23448" y="42439"/>
                    <a:pt x="23572" y="42589"/>
                  </a:cubicBezTo>
                  <a:cubicBezTo>
                    <a:pt x="23697" y="42738"/>
                    <a:pt x="23796" y="42862"/>
                    <a:pt x="23871" y="42937"/>
                  </a:cubicBezTo>
                  <a:cubicBezTo>
                    <a:pt x="23796" y="42862"/>
                    <a:pt x="23672" y="42763"/>
                    <a:pt x="23523" y="42638"/>
                  </a:cubicBezTo>
                  <a:cubicBezTo>
                    <a:pt x="23373" y="42489"/>
                    <a:pt x="23224" y="42315"/>
                    <a:pt x="23099" y="42140"/>
                  </a:cubicBezTo>
                  <a:cubicBezTo>
                    <a:pt x="22925" y="41941"/>
                    <a:pt x="22801" y="41717"/>
                    <a:pt x="22676" y="41493"/>
                  </a:cubicBezTo>
                  <a:cubicBezTo>
                    <a:pt x="22552" y="41269"/>
                    <a:pt x="22452" y="41045"/>
                    <a:pt x="22353" y="40796"/>
                  </a:cubicBezTo>
                  <a:cubicBezTo>
                    <a:pt x="22278" y="40572"/>
                    <a:pt x="22228" y="40373"/>
                    <a:pt x="22178" y="40149"/>
                  </a:cubicBezTo>
                  <a:cubicBezTo>
                    <a:pt x="22129" y="39950"/>
                    <a:pt x="22104" y="39801"/>
                    <a:pt x="22104" y="39701"/>
                  </a:cubicBezTo>
                  <a:lnTo>
                    <a:pt x="22054" y="39502"/>
                  </a:lnTo>
                  <a:close/>
                  <a:moveTo>
                    <a:pt x="16325" y="45046"/>
                  </a:moveTo>
                  <a:cubicBezTo>
                    <a:pt x="16328" y="45046"/>
                    <a:pt x="16329" y="45048"/>
                    <a:pt x="16329" y="45053"/>
                  </a:cubicBezTo>
                  <a:cubicBezTo>
                    <a:pt x="16279" y="45103"/>
                    <a:pt x="16254" y="45127"/>
                    <a:pt x="16229" y="45177"/>
                  </a:cubicBezTo>
                  <a:cubicBezTo>
                    <a:pt x="16271" y="45095"/>
                    <a:pt x="16312" y="45046"/>
                    <a:pt x="16325" y="45046"/>
                  </a:cubicBezTo>
                  <a:close/>
                  <a:moveTo>
                    <a:pt x="13146" y="26468"/>
                  </a:moveTo>
                  <a:cubicBezTo>
                    <a:pt x="13565" y="26468"/>
                    <a:pt x="14107" y="26602"/>
                    <a:pt x="14811" y="26957"/>
                  </a:cubicBezTo>
                  <a:cubicBezTo>
                    <a:pt x="14811" y="26957"/>
                    <a:pt x="17972" y="27778"/>
                    <a:pt x="18893" y="29819"/>
                  </a:cubicBezTo>
                  <a:cubicBezTo>
                    <a:pt x="18893" y="29819"/>
                    <a:pt x="18768" y="30890"/>
                    <a:pt x="19565" y="31388"/>
                  </a:cubicBezTo>
                  <a:cubicBezTo>
                    <a:pt x="19814" y="33080"/>
                    <a:pt x="20386" y="34698"/>
                    <a:pt x="21257" y="36142"/>
                  </a:cubicBezTo>
                  <a:cubicBezTo>
                    <a:pt x="21257" y="36142"/>
                    <a:pt x="20760" y="40099"/>
                    <a:pt x="22153" y="42116"/>
                  </a:cubicBezTo>
                  <a:cubicBezTo>
                    <a:pt x="22153" y="42116"/>
                    <a:pt x="22577" y="43410"/>
                    <a:pt x="27953" y="47368"/>
                  </a:cubicBezTo>
                  <a:cubicBezTo>
                    <a:pt x="27954" y="47368"/>
                    <a:pt x="27954" y="47368"/>
                    <a:pt x="27953" y="47368"/>
                  </a:cubicBezTo>
                  <a:cubicBezTo>
                    <a:pt x="27924" y="47368"/>
                    <a:pt x="24342" y="45149"/>
                    <a:pt x="21880" y="42564"/>
                  </a:cubicBezTo>
                  <a:cubicBezTo>
                    <a:pt x="19415" y="39950"/>
                    <a:pt x="19938" y="37735"/>
                    <a:pt x="18345" y="35943"/>
                  </a:cubicBezTo>
                  <a:lnTo>
                    <a:pt x="18345" y="35943"/>
                  </a:lnTo>
                  <a:cubicBezTo>
                    <a:pt x="18619" y="36017"/>
                    <a:pt x="18893" y="36142"/>
                    <a:pt x="19117" y="36316"/>
                  </a:cubicBezTo>
                  <a:cubicBezTo>
                    <a:pt x="19117" y="36316"/>
                    <a:pt x="18768" y="35569"/>
                    <a:pt x="17549" y="35071"/>
                  </a:cubicBezTo>
                  <a:cubicBezTo>
                    <a:pt x="17549" y="35071"/>
                    <a:pt x="19117" y="34549"/>
                    <a:pt x="18022" y="32707"/>
                  </a:cubicBezTo>
                  <a:lnTo>
                    <a:pt x="18022" y="32707"/>
                  </a:lnTo>
                  <a:cubicBezTo>
                    <a:pt x="18112" y="33298"/>
                    <a:pt x="17816" y="33750"/>
                    <a:pt x="17262" y="33750"/>
                  </a:cubicBezTo>
                  <a:cubicBezTo>
                    <a:pt x="16905" y="33750"/>
                    <a:pt x="16442" y="33563"/>
                    <a:pt x="15906" y="33105"/>
                  </a:cubicBezTo>
                  <a:cubicBezTo>
                    <a:pt x="15906" y="33105"/>
                    <a:pt x="15893" y="32851"/>
                    <a:pt x="16149" y="32851"/>
                  </a:cubicBezTo>
                  <a:cubicBezTo>
                    <a:pt x="16251" y="32851"/>
                    <a:pt x="16397" y="32892"/>
                    <a:pt x="16603" y="33005"/>
                  </a:cubicBezTo>
                  <a:cubicBezTo>
                    <a:pt x="16603" y="33005"/>
                    <a:pt x="16904" y="33233"/>
                    <a:pt x="17145" y="33233"/>
                  </a:cubicBezTo>
                  <a:cubicBezTo>
                    <a:pt x="17391" y="33233"/>
                    <a:pt x="17575" y="32999"/>
                    <a:pt x="17325" y="32060"/>
                  </a:cubicBezTo>
                  <a:cubicBezTo>
                    <a:pt x="17325" y="32060"/>
                    <a:pt x="16748" y="29984"/>
                    <a:pt x="17571" y="29984"/>
                  </a:cubicBezTo>
                  <a:cubicBezTo>
                    <a:pt x="17603" y="29984"/>
                    <a:pt x="17637" y="29987"/>
                    <a:pt x="17673" y="29994"/>
                  </a:cubicBezTo>
                  <a:cubicBezTo>
                    <a:pt x="17313" y="28859"/>
                    <a:pt x="16353" y="28037"/>
                    <a:pt x="15945" y="28037"/>
                  </a:cubicBezTo>
                  <a:cubicBezTo>
                    <a:pt x="15788" y="28037"/>
                    <a:pt x="15713" y="28157"/>
                    <a:pt x="15781" y="28426"/>
                  </a:cubicBezTo>
                  <a:cubicBezTo>
                    <a:pt x="15398" y="27825"/>
                    <a:pt x="14189" y="26991"/>
                    <a:pt x="13118" y="26991"/>
                  </a:cubicBezTo>
                  <a:cubicBezTo>
                    <a:pt x="12589" y="26991"/>
                    <a:pt x="12094" y="27194"/>
                    <a:pt x="11749" y="27729"/>
                  </a:cubicBezTo>
                  <a:cubicBezTo>
                    <a:pt x="11749" y="27729"/>
                    <a:pt x="11862" y="26468"/>
                    <a:pt x="13146" y="26468"/>
                  </a:cubicBezTo>
                  <a:close/>
                  <a:moveTo>
                    <a:pt x="35196" y="33030"/>
                  </a:moveTo>
                  <a:lnTo>
                    <a:pt x="35196" y="33030"/>
                  </a:lnTo>
                  <a:cubicBezTo>
                    <a:pt x="35196" y="33030"/>
                    <a:pt x="34773" y="33628"/>
                    <a:pt x="33330" y="34424"/>
                  </a:cubicBezTo>
                  <a:cubicBezTo>
                    <a:pt x="33778" y="34325"/>
                    <a:pt x="34325" y="34225"/>
                    <a:pt x="34948" y="34126"/>
                  </a:cubicBezTo>
                  <a:lnTo>
                    <a:pt x="34948" y="34126"/>
                  </a:lnTo>
                  <a:cubicBezTo>
                    <a:pt x="34877" y="35007"/>
                    <a:pt x="35306" y="35726"/>
                    <a:pt x="36428" y="35726"/>
                  </a:cubicBezTo>
                  <a:cubicBezTo>
                    <a:pt x="36891" y="35726"/>
                    <a:pt x="37471" y="35604"/>
                    <a:pt x="38183" y="35320"/>
                  </a:cubicBezTo>
                  <a:lnTo>
                    <a:pt x="39154" y="36291"/>
                  </a:lnTo>
                  <a:cubicBezTo>
                    <a:pt x="38183" y="36739"/>
                    <a:pt x="37287" y="37287"/>
                    <a:pt x="36441" y="37909"/>
                  </a:cubicBezTo>
                  <a:cubicBezTo>
                    <a:pt x="37163" y="37809"/>
                    <a:pt x="37910" y="37635"/>
                    <a:pt x="38607" y="37436"/>
                  </a:cubicBezTo>
                  <a:lnTo>
                    <a:pt x="38607" y="37436"/>
                  </a:lnTo>
                  <a:cubicBezTo>
                    <a:pt x="38606" y="37436"/>
                    <a:pt x="38084" y="37710"/>
                    <a:pt x="37362" y="38058"/>
                  </a:cubicBezTo>
                  <a:lnTo>
                    <a:pt x="37337" y="38058"/>
                  </a:lnTo>
                  <a:cubicBezTo>
                    <a:pt x="36192" y="38631"/>
                    <a:pt x="34649" y="39353"/>
                    <a:pt x="33977" y="39527"/>
                  </a:cubicBezTo>
                  <a:cubicBezTo>
                    <a:pt x="34051" y="39676"/>
                    <a:pt x="34176" y="39801"/>
                    <a:pt x="34300" y="39925"/>
                  </a:cubicBezTo>
                  <a:lnTo>
                    <a:pt x="33778" y="40075"/>
                  </a:lnTo>
                  <a:lnTo>
                    <a:pt x="34599" y="40299"/>
                  </a:lnTo>
                  <a:cubicBezTo>
                    <a:pt x="35097" y="41120"/>
                    <a:pt x="35893" y="41717"/>
                    <a:pt x="36814" y="41991"/>
                  </a:cubicBezTo>
                  <a:cubicBezTo>
                    <a:pt x="36466" y="41767"/>
                    <a:pt x="36117" y="41518"/>
                    <a:pt x="35819" y="41244"/>
                  </a:cubicBezTo>
                  <a:lnTo>
                    <a:pt x="35819" y="41244"/>
                  </a:lnTo>
                  <a:cubicBezTo>
                    <a:pt x="35819" y="41245"/>
                    <a:pt x="37263" y="42181"/>
                    <a:pt x="39103" y="42181"/>
                  </a:cubicBezTo>
                  <a:cubicBezTo>
                    <a:pt x="39773" y="42181"/>
                    <a:pt x="40496" y="42056"/>
                    <a:pt x="41220" y="41717"/>
                  </a:cubicBezTo>
                  <a:lnTo>
                    <a:pt x="41220" y="41717"/>
                  </a:lnTo>
                  <a:cubicBezTo>
                    <a:pt x="40648" y="42837"/>
                    <a:pt x="40175" y="44007"/>
                    <a:pt x="39826" y="45227"/>
                  </a:cubicBezTo>
                  <a:cubicBezTo>
                    <a:pt x="39826" y="45232"/>
                    <a:pt x="39827" y="45234"/>
                    <a:pt x="39830" y="45234"/>
                  </a:cubicBezTo>
                  <a:cubicBezTo>
                    <a:pt x="39876" y="45234"/>
                    <a:pt x="40391" y="44273"/>
                    <a:pt x="40747" y="43584"/>
                  </a:cubicBezTo>
                  <a:lnTo>
                    <a:pt x="40747" y="43584"/>
                  </a:lnTo>
                  <a:cubicBezTo>
                    <a:pt x="40224" y="44679"/>
                    <a:pt x="39801" y="45824"/>
                    <a:pt x="39527" y="46994"/>
                  </a:cubicBezTo>
                  <a:cubicBezTo>
                    <a:pt x="39527" y="46994"/>
                    <a:pt x="37952" y="47897"/>
                    <a:pt x="35291" y="47897"/>
                  </a:cubicBezTo>
                  <a:cubicBezTo>
                    <a:pt x="34923" y="47897"/>
                    <a:pt x="34534" y="47880"/>
                    <a:pt x="34126" y="47841"/>
                  </a:cubicBezTo>
                  <a:cubicBezTo>
                    <a:pt x="34126" y="47841"/>
                    <a:pt x="34176" y="47218"/>
                    <a:pt x="32010" y="47069"/>
                  </a:cubicBezTo>
                  <a:cubicBezTo>
                    <a:pt x="32010" y="47069"/>
                    <a:pt x="28575" y="46546"/>
                    <a:pt x="26410" y="43883"/>
                  </a:cubicBezTo>
                  <a:lnTo>
                    <a:pt x="26410" y="43883"/>
                  </a:lnTo>
                  <a:cubicBezTo>
                    <a:pt x="27256" y="45152"/>
                    <a:pt x="28451" y="46148"/>
                    <a:pt x="29845" y="46770"/>
                  </a:cubicBezTo>
                  <a:cubicBezTo>
                    <a:pt x="29845" y="46770"/>
                    <a:pt x="23224" y="44206"/>
                    <a:pt x="22577" y="37859"/>
                  </a:cubicBezTo>
                  <a:lnTo>
                    <a:pt x="22577" y="37859"/>
                  </a:lnTo>
                  <a:cubicBezTo>
                    <a:pt x="22577" y="37859"/>
                    <a:pt x="23415" y="39885"/>
                    <a:pt x="24711" y="39885"/>
                  </a:cubicBezTo>
                  <a:cubicBezTo>
                    <a:pt x="24962" y="39885"/>
                    <a:pt x="25231" y="39808"/>
                    <a:pt x="25514" y="39627"/>
                  </a:cubicBezTo>
                  <a:cubicBezTo>
                    <a:pt x="27281" y="38506"/>
                    <a:pt x="24817" y="35992"/>
                    <a:pt x="28326" y="33702"/>
                  </a:cubicBezTo>
                  <a:cubicBezTo>
                    <a:pt x="28542" y="33975"/>
                    <a:pt x="29154" y="34719"/>
                    <a:pt x="30577" y="34719"/>
                  </a:cubicBezTo>
                  <a:cubicBezTo>
                    <a:pt x="31624" y="34719"/>
                    <a:pt x="33108" y="34317"/>
                    <a:pt x="35196" y="33030"/>
                  </a:cubicBezTo>
                  <a:close/>
                  <a:moveTo>
                    <a:pt x="24468" y="43783"/>
                  </a:moveTo>
                  <a:lnTo>
                    <a:pt x="24468" y="43783"/>
                  </a:lnTo>
                  <a:cubicBezTo>
                    <a:pt x="25489" y="44679"/>
                    <a:pt x="26609" y="45476"/>
                    <a:pt x="27779" y="46148"/>
                  </a:cubicBezTo>
                  <a:cubicBezTo>
                    <a:pt x="28078" y="46322"/>
                    <a:pt x="28351" y="46496"/>
                    <a:pt x="28650" y="46646"/>
                  </a:cubicBezTo>
                  <a:lnTo>
                    <a:pt x="29571" y="47069"/>
                  </a:lnTo>
                  <a:lnTo>
                    <a:pt x="30517" y="47442"/>
                  </a:lnTo>
                  <a:cubicBezTo>
                    <a:pt x="30816" y="47542"/>
                    <a:pt x="31164" y="47641"/>
                    <a:pt x="31488" y="47741"/>
                  </a:cubicBezTo>
                  <a:cubicBezTo>
                    <a:pt x="32621" y="48068"/>
                    <a:pt x="33813" y="48223"/>
                    <a:pt x="34994" y="48223"/>
                  </a:cubicBezTo>
                  <a:cubicBezTo>
                    <a:pt x="35161" y="48223"/>
                    <a:pt x="35328" y="48220"/>
                    <a:pt x="35495" y="48214"/>
                  </a:cubicBezTo>
                  <a:cubicBezTo>
                    <a:pt x="36167" y="48214"/>
                    <a:pt x="36864" y="48114"/>
                    <a:pt x="37511" y="47990"/>
                  </a:cubicBezTo>
                  <a:cubicBezTo>
                    <a:pt x="38183" y="47865"/>
                    <a:pt x="38831" y="47691"/>
                    <a:pt x="39478" y="47442"/>
                  </a:cubicBezTo>
                  <a:lnTo>
                    <a:pt x="39478" y="47442"/>
                  </a:lnTo>
                  <a:cubicBezTo>
                    <a:pt x="38855" y="47741"/>
                    <a:pt x="38208" y="47965"/>
                    <a:pt x="37536" y="48114"/>
                  </a:cubicBezTo>
                  <a:cubicBezTo>
                    <a:pt x="36864" y="48289"/>
                    <a:pt x="36192" y="48388"/>
                    <a:pt x="35495" y="48438"/>
                  </a:cubicBezTo>
                  <a:cubicBezTo>
                    <a:pt x="35267" y="48450"/>
                    <a:pt x="35039" y="48457"/>
                    <a:pt x="34811" y="48457"/>
                  </a:cubicBezTo>
                  <a:cubicBezTo>
                    <a:pt x="33670" y="48457"/>
                    <a:pt x="32533" y="48301"/>
                    <a:pt x="31413" y="47990"/>
                  </a:cubicBezTo>
                  <a:cubicBezTo>
                    <a:pt x="30094" y="47617"/>
                    <a:pt x="28824" y="47069"/>
                    <a:pt x="27679" y="46322"/>
                  </a:cubicBezTo>
                  <a:cubicBezTo>
                    <a:pt x="26509" y="45600"/>
                    <a:pt x="25439" y="44754"/>
                    <a:pt x="24468" y="43783"/>
                  </a:cubicBezTo>
                  <a:close/>
                  <a:moveTo>
                    <a:pt x="14512" y="35445"/>
                  </a:moveTo>
                  <a:lnTo>
                    <a:pt x="14512" y="35445"/>
                  </a:lnTo>
                  <a:cubicBezTo>
                    <a:pt x="16404" y="36142"/>
                    <a:pt x="18022" y="37411"/>
                    <a:pt x="19167" y="39079"/>
                  </a:cubicBezTo>
                  <a:lnTo>
                    <a:pt x="17872" y="38033"/>
                  </a:lnTo>
                  <a:lnTo>
                    <a:pt x="17872" y="38033"/>
                  </a:lnTo>
                  <a:cubicBezTo>
                    <a:pt x="19366" y="40099"/>
                    <a:pt x="20959" y="42066"/>
                    <a:pt x="22676" y="43933"/>
                  </a:cubicBezTo>
                  <a:cubicBezTo>
                    <a:pt x="20685" y="42265"/>
                    <a:pt x="18793" y="40423"/>
                    <a:pt x="17076" y="38457"/>
                  </a:cubicBezTo>
                  <a:lnTo>
                    <a:pt x="17076" y="38457"/>
                  </a:lnTo>
                  <a:cubicBezTo>
                    <a:pt x="17076" y="38457"/>
                    <a:pt x="19440" y="42514"/>
                    <a:pt x="22378" y="45476"/>
                  </a:cubicBezTo>
                  <a:cubicBezTo>
                    <a:pt x="22378" y="45476"/>
                    <a:pt x="17374" y="41717"/>
                    <a:pt x="16254" y="40771"/>
                  </a:cubicBezTo>
                  <a:lnTo>
                    <a:pt x="16254" y="40771"/>
                  </a:lnTo>
                  <a:cubicBezTo>
                    <a:pt x="17399" y="41892"/>
                    <a:pt x="22776" y="47368"/>
                    <a:pt x="27331" y="51450"/>
                  </a:cubicBezTo>
                  <a:cubicBezTo>
                    <a:pt x="27331" y="51450"/>
                    <a:pt x="21681" y="46696"/>
                    <a:pt x="15159" y="41045"/>
                  </a:cubicBezTo>
                  <a:cubicBezTo>
                    <a:pt x="15184" y="39950"/>
                    <a:pt x="15109" y="38855"/>
                    <a:pt x="14960" y="37760"/>
                  </a:cubicBezTo>
                  <a:lnTo>
                    <a:pt x="14562" y="39975"/>
                  </a:lnTo>
                  <a:cubicBezTo>
                    <a:pt x="14711" y="38457"/>
                    <a:pt x="14686" y="36938"/>
                    <a:pt x="14512" y="35445"/>
                  </a:cubicBezTo>
                  <a:close/>
                  <a:moveTo>
                    <a:pt x="13466" y="41170"/>
                  </a:moveTo>
                  <a:lnTo>
                    <a:pt x="13466" y="41195"/>
                  </a:lnTo>
                  <a:cubicBezTo>
                    <a:pt x="13442" y="42589"/>
                    <a:pt x="13093" y="43933"/>
                    <a:pt x="12471" y="45177"/>
                  </a:cubicBezTo>
                  <a:cubicBezTo>
                    <a:pt x="12471" y="45177"/>
                    <a:pt x="13342" y="45625"/>
                    <a:pt x="14313" y="46198"/>
                  </a:cubicBezTo>
                  <a:lnTo>
                    <a:pt x="15756" y="44480"/>
                  </a:lnTo>
                  <a:lnTo>
                    <a:pt x="14736" y="46720"/>
                  </a:lnTo>
                  <a:cubicBezTo>
                    <a:pt x="14736" y="46720"/>
                    <a:pt x="15881" y="45575"/>
                    <a:pt x="16229" y="45177"/>
                  </a:cubicBezTo>
                  <a:lnTo>
                    <a:pt x="16229" y="45177"/>
                  </a:lnTo>
                  <a:cubicBezTo>
                    <a:pt x="15931" y="45600"/>
                    <a:pt x="15109" y="46920"/>
                    <a:pt x="15060" y="47069"/>
                  </a:cubicBezTo>
                  <a:cubicBezTo>
                    <a:pt x="14985" y="47218"/>
                    <a:pt x="17648" y="48961"/>
                    <a:pt x="21033" y="52072"/>
                  </a:cubicBezTo>
                  <a:cubicBezTo>
                    <a:pt x="18071" y="49508"/>
                    <a:pt x="14836" y="47268"/>
                    <a:pt x="11401" y="45401"/>
                  </a:cubicBezTo>
                  <a:cubicBezTo>
                    <a:pt x="12272" y="44082"/>
                    <a:pt x="12969" y="42663"/>
                    <a:pt x="13466" y="41170"/>
                  </a:cubicBezTo>
                  <a:close/>
                  <a:moveTo>
                    <a:pt x="21033" y="52072"/>
                  </a:moveTo>
                  <a:cubicBezTo>
                    <a:pt x="21257" y="52271"/>
                    <a:pt x="21357" y="52371"/>
                    <a:pt x="21357" y="52371"/>
                  </a:cubicBezTo>
                  <a:lnTo>
                    <a:pt x="21033" y="52072"/>
                  </a:lnTo>
                  <a:close/>
                  <a:moveTo>
                    <a:pt x="6348" y="46123"/>
                  </a:moveTo>
                  <a:lnTo>
                    <a:pt x="6348" y="46123"/>
                  </a:lnTo>
                  <a:cubicBezTo>
                    <a:pt x="6149" y="46422"/>
                    <a:pt x="5924" y="46696"/>
                    <a:pt x="5700" y="46969"/>
                  </a:cubicBezTo>
                  <a:cubicBezTo>
                    <a:pt x="5501" y="47243"/>
                    <a:pt x="5277" y="47517"/>
                    <a:pt x="5078" y="47816"/>
                  </a:cubicBezTo>
                  <a:cubicBezTo>
                    <a:pt x="4680" y="48363"/>
                    <a:pt x="4257" y="48936"/>
                    <a:pt x="3859" y="49533"/>
                  </a:cubicBezTo>
                  <a:cubicBezTo>
                    <a:pt x="3460" y="50106"/>
                    <a:pt x="3087" y="50678"/>
                    <a:pt x="2714" y="51275"/>
                  </a:cubicBezTo>
                  <a:lnTo>
                    <a:pt x="2440" y="51724"/>
                  </a:lnTo>
                  <a:lnTo>
                    <a:pt x="2166" y="52196"/>
                  </a:lnTo>
                  <a:cubicBezTo>
                    <a:pt x="1967" y="52495"/>
                    <a:pt x="1793" y="52819"/>
                    <a:pt x="1618" y="53117"/>
                  </a:cubicBezTo>
                  <a:cubicBezTo>
                    <a:pt x="1867" y="52445"/>
                    <a:pt x="2166" y="51798"/>
                    <a:pt x="2514" y="51201"/>
                  </a:cubicBezTo>
                  <a:cubicBezTo>
                    <a:pt x="2863" y="50554"/>
                    <a:pt x="3236" y="49956"/>
                    <a:pt x="3635" y="49384"/>
                  </a:cubicBezTo>
                  <a:cubicBezTo>
                    <a:pt x="4033" y="48811"/>
                    <a:pt x="4456" y="48239"/>
                    <a:pt x="4904" y="47691"/>
                  </a:cubicBezTo>
                  <a:cubicBezTo>
                    <a:pt x="5352" y="47144"/>
                    <a:pt x="5850" y="46621"/>
                    <a:pt x="6348" y="46123"/>
                  </a:cubicBezTo>
                  <a:close/>
                  <a:moveTo>
                    <a:pt x="6223" y="44580"/>
                  </a:moveTo>
                  <a:lnTo>
                    <a:pt x="6348" y="44630"/>
                  </a:lnTo>
                  <a:lnTo>
                    <a:pt x="8488" y="45351"/>
                  </a:lnTo>
                  <a:lnTo>
                    <a:pt x="10579" y="46148"/>
                  </a:lnTo>
                  <a:cubicBezTo>
                    <a:pt x="11948" y="46745"/>
                    <a:pt x="13317" y="47343"/>
                    <a:pt x="14661" y="48040"/>
                  </a:cubicBezTo>
                  <a:cubicBezTo>
                    <a:pt x="15981" y="48712"/>
                    <a:pt x="17275" y="49483"/>
                    <a:pt x="18495" y="50355"/>
                  </a:cubicBezTo>
                  <a:cubicBezTo>
                    <a:pt x="18818" y="50554"/>
                    <a:pt x="19117" y="50803"/>
                    <a:pt x="19415" y="51002"/>
                  </a:cubicBezTo>
                  <a:cubicBezTo>
                    <a:pt x="19714" y="51226"/>
                    <a:pt x="19988" y="51475"/>
                    <a:pt x="20287" y="51724"/>
                  </a:cubicBezTo>
                  <a:cubicBezTo>
                    <a:pt x="20859" y="52196"/>
                    <a:pt x="21382" y="52744"/>
                    <a:pt x="21855" y="53317"/>
                  </a:cubicBezTo>
                  <a:cubicBezTo>
                    <a:pt x="20784" y="52296"/>
                    <a:pt x="19590" y="51375"/>
                    <a:pt x="18295" y="50628"/>
                  </a:cubicBezTo>
                  <a:lnTo>
                    <a:pt x="18295" y="50603"/>
                  </a:lnTo>
                  <a:cubicBezTo>
                    <a:pt x="17972" y="50429"/>
                    <a:pt x="17673" y="50230"/>
                    <a:pt x="17350" y="50031"/>
                  </a:cubicBezTo>
                  <a:lnTo>
                    <a:pt x="16404" y="49483"/>
                  </a:lnTo>
                  <a:cubicBezTo>
                    <a:pt x="15732" y="49135"/>
                    <a:pt x="15084" y="48786"/>
                    <a:pt x="14412" y="48463"/>
                  </a:cubicBezTo>
                  <a:cubicBezTo>
                    <a:pt x="13093" y="47791"/>
                    <a:pt x="11724" y="47218"/>
                    <a:pt x="10380" y="46646"/>
                  </a:cubicBezTo>
                  <a:lnTo>
                    <a:pt x="8314" y="45824"/>
                  </a:lnTo>
                  <a:lnTo>
                    <a:pt x="6348" y="45127"/>
                  </a:lnTo>
                  <a:cubicBezTo>
                    <a:pt x="5875" y="45600"/>
                    <a:pt x="5427" y="46123"/>
                    <a:pt x="5004" y="46646"/>
                  </a:cubicBezTo>
                  <a:cubicBezTo>
                    <a:pt x="4580" y="47168"/>
                    <a:pt x="4058" y="47791"/>
                    <a:pt x="3635" y="48363"/>
                  </a:cubicBezTo>
                  <a:cubicBezTo>
                    <a:pt x="3186" y="48961"/>
                    <a:pt x="2763" y="49558"/>
                    <a:pt x="2340" y="50155"/>
                  </a:cubicBezTo>
                  <a:cubicBezTo>
                    <a:pt x="1917" y="50753"/>
                    <a:pt x="1519" y="51375"/>
                    <a:pt x="1121" y="51997"/>
                  </a:cubicBezTo>
                  <a:cubicBezTo>
                    <a:pt x="1444" y="51350"/>
                    <a:pt x="1817" y="50703"/>
                    <a:pt x="2191" y="50056"/>
                  </a:cubicBezTo>
                  <a:cubicBezTo>
                    <a:pt x="2564" y="49409"/>
                    <a:pt x="2962" y="48786"/>
                    <a:pt x="3386" y="48189"/>
                  </a:cubicBezTo>
                  <a:cubicBezTo>
                    <a:pt x="3784" y="47592"/>
                    <a:pt x="4232" y="46994"/>
                    <a:pt x="4680" y="46397"/>
                  </a:cubicBezTo>
                  <a:cubicBezTo>
                    <a:pt x="5128" y="45799"/>
                    <a:pt x="5601" y="45227"/>
                    <a:pt x="6124" y="44679"/>
                  </a:cubicBezTo>
                  <a:lnTo>
                    <a:pt x="6223" y="44580"/>
                  </a:lnTo>
                  <a:close/>
                  <a:moveTo>
                    <a:pt x="6646" y="46969"/>
                  </a:moveTo>
                  <a:cubicBezTo>
                    <a:pt x="6422" y="47218"/>
                    <a:pt x="6198" y="47467"/>
                    <a:pt x="5999" y="47741"/>
                  </a:cubicBezTo>
                  <a:cubicBezTo>
                    <a:pt x="5775" y="47990"/>
                    <a:pt x="5551" y="48239"/>
                    <a:pt x="5327" y="48488"/>
                  </a:cubicBezTo>
                  <a:cubicBezTo>
                    <a:pt x="4904" y="49010"/>
                    <a:pt x="4481" y="49533"/>
                    <a:pt x="4083" y="50081"/>
                  </a:cubicBezTo>
                  <a:cubicBezTo>
                    <a:pt x="3684" y="50603"/>
                    <a:pt x="3286" y="51151"/>
                    <a:pt x="2913" y="51699"/>
                  </a:cubicBezTo>
                  <a:cubicBezTo>
                    <a:pt x="2913" y="51699"/>
                    <a:pt x="2639" y="52097"/>
                    <a:pt x="2614" y="52122"/>
                  </a:cubicBezTo>
                  <a:cubicBezTo>
                    <a:pt x="2614" y="52122"/>
                    <a:pt x="2365" y="52520"/>
                    <a:pt x="2340" y="52545"/>
                  </a:cubicBezTo>
                  <a:cubicBezTo>
                    <a:pt x="2141" y="52819"/>
                    <a:pt x="1992" y="53093"/>
                    <a:pt x="1793" y="53391"/>
                  </a:cubicBezTo>
                  <a:cubicBezTo>
                    <a:pt x="1917" y="53068"/>
                    <a:pt x="2066" y="52769"/>
                    <a:pt x="2216" y="52470"/>
                  </a:cubicBezTo>
                  <a:cubicBezTo>
                    <a:pt x="2390" y="52147"/>
                    <a:pt x="2564" y="51873"/>
                    <a:pt x="2738" y="51574"/>
                  </a:cubicBezTo>
                  <a:cubicBezTo>
                    <a:pt x="3087" y="51002"/>
                    <a:pt x="3460" y="50454"/>
                    <a:pt x="3883" y="49931"/>
                  </a:cubicBezTo>
                  <a:cubicBezTo>
                    <a:pt x="4307" y="49384"/>
                    <a:pt x="4730" y="48861"/>
                    <a:pt x="5203" y="48363"/>
                  </a:cubicBezTo>
                  <a:cubicBezTo>
                    <a:pt x="5651" y="47865"/>
                    <a:pt x="6124" y="47392"/>
                    <a:pt x="6646" y="46969"/>
                  </a:cubicBezTo>
                  <a:close/>
                  <a:moveTo>
                    <a:pt x="6945" y="47766"/>
                  </a:moveTo>
                  <a:cubicBezTo>
                    <a:pt x="6721" y="47990"/>
                    <a:pt x="6497" y="48214"/>
                    <a:pt x="6273" y="48463"/>
                  </a:cubicBezTo>
                  <a:cubicBezTo>
                    <a:pt x="6049" y="48687"/>
                    <a:pt x="5825" y="48911"/>
                    <a:pt x="5601" y="49135"/>
                  </a:cubicBezTo>
                  <a:cubicBezTo>
                    <a:pt x="5178" y="49608"/>
                    <a:pt x="4730" y="50081"/>
                    <a:pt x="4331" y="50579"/>
                  </a:cubicBezTo>
                  <a:cubicBezTo>
                    <a:pt x="3908" y="51076"/>
                    <a:pt x="3485" y="51549"/>
                    <a:pt x="3087" y="52047"/>
                  </a:cubicBezTo>
                  <a:cubicBezTo>
                    <a:pt x="3087" y="52047"/>
                    <a:pt x="2813" y="52445"/>
                    <a:pt x="2788" y="52445"/>
                  </a:cubicBezTo>
                  <a:cubicBezTo>
                    <a:pt x="2738" y="52445"/>
                    <a:pt x="2514" y="52819"/>
                    <a:pt x="2490" y="52844"/>
                  </a:cubicBezTo>
                  <a:cubicBezTo>
                    <a:pt x="2290" y="53093"/>
                    <a:pt x="2116" y="53366"/>
                    <a:pt x="1942" y="53615"/>
                  </a:cubicBezTo>
                  <a:cubicBezTo>
                    <a:pt x="2091" y="53366"/>
                    <a:pt x="2241" y="53068"/>
                    <a:pt x="2415" y="52794"/>
                  </a:cubicBezTo>
                  <a:cubicBezTo>
                    <a:pt x="2589" y="52520"/>
                    <a:pt x="2763" y="52221"/>
                    <a:pt x="2938" y="51972"/>
                  </a:cubicBezTo>
                  <a:cubicBezTo>
                    <a:pt x="3311" y="51425"/>
                    <a:pt x="3709" y="50902"/>
                    <a:pt x="4132" y="50404"/>
                  </a:cubicBezTo>
                  <a:cubicBezTo>
                    <a:pt x="4555" y="49931"/>
                    <a:pt x="5004" y="49458"/>
                    <a:pt x="5476" y="49010"/>
                  </a:cubicBezTo>
                  <a:cubicBezTo>
                    <a:pt x="5949" y="48562"/>
                    <a:pt x="6422" y="48139"/>
                    <a:pt x="6945" y="47766"/>
                  </a:cubicBezTo>
                  <a:close/>
                  <a:moveTo>
                    <a:pt x="7244" y="48637"/>
                  </a:moveTo>
                  <a:lnTo>
                    <a:pt x="7244" y="48637"/>
                  </a:lnTo>
                  <a:cubicBezTo>
                    <a:pt x="7020" y="48836"/>
                    <a:pt x="6796" y="49035"/>
                    <a:pt x="6572" y="49234"/>
                  </a:cubicBezTo>
                  <a:cubicBezTo>
                    <a:pt x="6348" y="49434"/>
                    <a:pt x="6099" y="49633"/>
                    <a:pt x="5875" y="49857"/>
                  </a:cubicBezTo>
                  <a:cubicBezTo>
                    <a:pt x="5427" y="50280"/>
                    <a:pt x="5004" y="50703"/>
                    <a:pt x="4555" y="51151"/>
                  </a:cubicBezTo>
                  <a:cubicBezTo>
                    <a:pt x="4132" y="51574"/>
                    <a:pt x="3734" y="52022"/>
                    <a:pt x="3311" y="52495"/>
                  </a:cubicBezTo>
                  <a:cubicBezTo>
                    <a:pt x="3286" y="52495"/>
                    <a:pt x="3037" y="52844"/>
                    <a:pt x="3012" y="52844"/>
                  </a:cubicBezTo>
                  <a:cubicBezTo>
                    <a:pt x="2987" y="52844"/>
                    <a:pt x="2738" y="53192"/>
                    <a:pt x="2689" y="53192"/>
                  </a:cubicBezTo>
                  <a:cubicBezTo>
                    <a:pt x="2490" y="53441"/>
                    <a:pt x="2315" y="53690"/>
                    <a:pt x="2116" y="53939"/>
                  </a:cubicBezTo>
                  <a:cubicBezTo>
                    <a:pt x="2265" y="53665"/>
                    <a:pt x="2440" y="53391"/>
                    <a:pt x="2614" y="53117"/>
                  </a:cubicBezTo>
                  <a:cubicBezTo>
                    <a:pt x="2788" y="52869"/>
                    <a:pt x="2962" y="52595"/>
                    <a:pt x="3162" y="52346"/>
                  </a:cubicBezTo>
                  <a:cubicBezTo>
                    <a:pt x="3535" y="51873"/>
                    <a:pt x="3958" y="51400"/>
                    <a:pt x="4406" y="50952"/>
                  </a:cubicBezTo>
                  <a:cubicBezTo>
                    <a:pt x="4829" y="50504"/>
                    <a:pt x="5302" y="50106"/>
                    <a:pt x="5775" y="49707"/>
                  </a:cubicBezTo>
                  <a:cubicBezTo>
                    <a:pt x="6223" y="49309"/>
                    <a:pt x="6721" y="48961"/>
                    <a:pt x="7244" y="48637"/>
                  </a:cubicBezTo>
                  <a:close/>
                  <a:moveTo>
                    <a:pt x="7542" y="49458"/>
                  </a:moveTo>
                  <a:cubicBezTo>
                    <a:pt x="7294" y="49633"/>
                    <a:pt x="7069" y="49807"/>
                    <a:pt x="6845" y="49981"/>
                  </a:cubicBezTo>
                  <a:cubicBezTo>
                    <a:pt x="6597" y="50180"/>
                    <a:pt x="6373" y="50355"/>
                    <a:pt x="6149" y="50529"/>
                  </a:cubicBezTo>
                  <a:cubicBezTo>
                    <a:pt x="5700" y="50902"/>
                    <a:pt x="5228" y="51275"/>
                    <a:pt x="4804" y="51674"/>
                  </a:cubicBezTo>
                  <a:cubicBezTo>
                    <a:pt x="4356" y="52047"/>
                    <a:pt x="3933" y="52470"/>
                    <a:pt x="3510" y="52893"/>
                  </a:cubicBezTo>
                  <a:cubicBezTo>
                    <a:pt x="3460" y="52893"/>
                    <a:pt x="3236" y="53192"/>
                    <a:pt x="3186" y="53192"/>
                  </a:cubicBezTo>
                  <a:cubicBezTo>
                    <a:pt x="3162" y="53192"/>
                    <a:pt x="2938" y="53516"/>
                    <a:pt x="2888" y="53516"/>
                  </a:cubicBezTo>
                  <a:cubicBezTo>
                    <a:pt x="2664" y="53740"/>
                    <a:pt x="2490" y="53964"/>
                    <a:pt x="2265" y="54188"/>
                  </a:cubicBezTo>
                  <a:cubicBezTo>
                    <a:pt x="2440" y="53939"/>
                    <a:pt x="2614" y="53690"/>
                    <a:pt x="2788" y="53441"/>
                  </a:cubicBezTo>
                  <a:cubicBezTo>
                    <a:pt x="2987" y="53192"/>
                    <a:pt x="3162" y="52968"/>
                    <a:pt x="3386" y="52744"/>
                  </a:cubicBezTo>
                  <a:cubicBezTo>
                    <a:pt x="3759" y="52296"/>
                    <a:pt x="4207" y="51873"/>
                    <a:pt x="4655" y="51475"/>
                  </a:cubicBezTo>
                  <a:cubicBezTo>
                    <a:pt x="5103" y="51076"/>
                    <a:pt x="5551" y="50703"/>
                    <a:pt x="6049" y="50379"/>
                  </a:cubicBezTo>
                  <a:cubicBezTo>
                    <a:pt x="6522" y="50031"/>
                    <a:pt x="7020" y="49732"/>
                    <a:pt x="7542" y="49458"/>
                  </a:cubicBezTo>
                  <a:close/>
                  <a:moveTo>
                    <a:pt x="7816" y="50280"/>
                  </a:moveTo>
                  <a:lnTo>
                    <a:pt x="7816" y="50280"/>
                  </a:lnTo>
                  <a:cubicBezTo>
                    <a:pt x="7592" y="50429"/>
                    <a:pt x="7343" y="50603"/>
                    <a:pt x="7119" y="50728"/>
                  </a:cubicBezTo>
                  <a:cubicBezTo>
                    <a:pt x="6870" y="50877"/>
                    <a:pt x="6646" y="51051"/>
                    <a:pt x="6422" y="51201"/>
                  </a:cubicBezTo>
                  <a:cubicBezTo>
                    <a:pt x="5949" y="51524"/>
                    <a:pt x="5476" y="51848"/>
                    <a:pt x="5028" y="52196"/>
                  </a:cubicBezTo>
                  <a:cubicBezTo>
                    <a:pt x="4605" y="52545"/>
                    <a:pt x="4132" y="52893"/>
                    <a:pt x="3709" y="53267"/>
                  </a:cubicBezTo>
                  <a:cubicBezTo>
                    <a:pt x="3659" y="53267"/>
                    <a:pt x="3435" y="53541"/>
                    <a:pt x="3386" y="53565"/>
                  </a:cubicBezTo>
                  <a:cubicBezTo>
                    <a:pt x="3361" y="53590"/>
                    <a:pt x="3137" y="53839"/>
                    <a:pt x="3087" y="53864"/>
                  </a:cubicBezTo>
                  <a:cubicBezTo>
                    <a:pt x="2863" y="54063"/>
                    <a:pt x="2664" y="54262"/>
                    <a:pt x="2465" y="54486"/>
                  </a:cubicBezTo>
                  <a:cubicBezTo>
                    <a:pt x="2614" y="54238"/>
                    <a:pt x="2788" y="53989"/>
                    <a:pt x="2987" y="53765"/>
                  </a:cubicBezTo>
                  <a:cubicBezTo>
                    <a:pt x="3186" y="53541"/>
                    <a:pt x="3386" y="53317"/>
                    <a:pt x="3585" y="53142"/>
                  </a:cubicBezTo>
                  <a:cubicBezTo>
                    <a:pt x="4008" y="52719"/>
                    <a:pt x="4431" y="52346"/>
                    <a:pt x="4904" y="51997"/>
                  </a:cubicBezTo>
                  <a:cubicBezTo>
                    <a:pt x="5352" y="51649"/>
                    <a:pt x="5825" y="51325"/>
                    <a:pt x="6323" y="51051"/>
                  </a:cubicBezTo>
                  <a:cubicBezTo>
                    <a:pt x="6796" y="50753"/>
                    <a:pt x="7318" y="50504"/>
                    <a:pt x="7816" y="50280"/>
                  </a:cubicBezTo>
                  <a:close/>
                  <a:moveTo>
                    <a:pt x="31537" y="52022"/>
                  </a:moveTo>
                  <a:lnTo>
                    <a:pt x="31537" y="52022"/>
                  </a:lnTo>
                  <a:cubicBezTo>
                    <a:pt x="31189" y="52968"/>
                    <a:pt x="30741" y="53839"/>
                    <a:pt x="30168" y="54661"/>
                  </a:cubicBezTo>
                  <a:cubicBezTo>
                    <a:pt x="29546" y="53740"/>
                    <a:pt x="28849" y="52893"/>
                    <a:pt x="28078" y="52097"/>
                  </a:cubicBezTo>
                  <a:lnTo>
                    <a:pt x="28078" y="52097"/>
                  </a:lnTo>
                  <a:cubicBezTo>
                    <a:pt x="28078" y="52097"/>
                    <a:pt x="29013" y="52839"/>
                    <a:pt x="30021" y="52839"/>
                  </a:cubicBezTo>
                  <a:cubicBezTo>
                    <a:pt x="30547" y="52839"/>
                    <a:pt x="31094" y="52637"/>
                    <a:pt x="31537" y="52022"/>
                  </a:cubicBezTo>
                  <a:close/>
                  <a:moveTo>
                    <a:pt x="8115" y="51101"/>
                  </a:moveTo>
                  <a:cubicBezTo>
                    <a:pt x="7891" y="51226"/>
                    <a:pt x="7642" y="51350"/>
                    <a:pt x="7393" y="51500"/>
                  </a:cubicBezTo>
                  <a:cubicBezTo>
                    <a:pt x="7169" y="51624"/>
                    <a:pt x="6920" y="51748"/>
                    <a:pt x="6671" y="51873"/>
                  </a:cubicBezTo>
                  <a:cubicBezTo>
                    <a:pt x="6198" y="52147"/>
                    <a:pt x="5750" y="52445"/>
                    <a:pt x="5277" y="52744"/>
                  </a:cubicBezTo>
                  <a:cubicBezTo>
                    <a:pt x="4804" y="53018"/>
                    <a:pt x="4356" y="53366"/>
                    <a:pt x="3908" y="53665"/>
                  </a:cubicBezTo>
                  <a:cubicBezTo>
                    <a:pt x="3834" y="53690"/>
                    <a:pt x="3635" y="53889"/>
                    <a:pt x="3585" y="53914"/>
                  </a:cubicBezTo>
                  <a:cubicBezTo>
                    <a:pt x="3510" y="53939"/>
                    <a:pt x="3311" y="54163"/>
                    <a:pt x="3261" y="54188"/>
                  </a:cubicBezTo>
                  <a:cubicBezTo>
                    <a:pt x="3037" y="54362"/>
                    <a:pt x="2838" y="54536"/>
                    <a:pt x="2614" y="54735"/>
                  </a:cubicBezTo>
                  <a:cubicBezTo>
                    <a:pt x="2788" y="54511"/>
                    <a:pt x="2987" y="54312"/>
                    <a:pt x="3186" y="54113"/>
                  </a:cubicBezTo>
                  <a:lnTo>
                    <a:pt x="3186" y="54088"/>
                  </a:lnTo>
                  <a:cubicBezTo>
                    <a:pt x="3361" y="53889"/>
                    <a:pt x="3585" y="53690"/>
                    <a:pt x="3809" y="53516"/>
                  </a:cubicBezTo>
                  <a:cubicBezTo>
                    <a:pt x="4232" y="53142"/>
                    <a:pt x="4680" y="52819"/>
                    <a:pt x="5153" y="52495"/>
                  </a:cubicBezTo>
                  <a:cubicBezTo>
                    <a:pt x="5626" y="52196"/>
                    <a:pt x="6099" y="51948"/>
                    <a:pt x="6597" y="51699"/>
                  </a:cubicBezTo>
                  <a:cubicBezTo>
                    <a:pt x="7094" y="51475"/>
                    <a:pt x="7592" y="51275"/>
                    <a:pt x="8115" y="51101"/>
                  </a:cubicBezTo>
                  <a:close/>
                  <a:moveTo>
                    <a:pt x="8438" y="51948"/>
                  </a:moveTo>
                  <a:cubicBezTo>
                    <a:pt x="8190" y="52047"/>
                    <a:pt x="7941" y="52147"/>
                    <a:pt x="7692" y="52246"/>
                  </a:cubicBezTo>
                  <a:lnTo>
                    <a:pt x="6970" y="52570"/>
                  </a:lnTo>
                  <a:cubicBezTo>
                    <a:pt x="6472" y="52794"/>
                    <a:pt x="5999" y="53018"/>
                    <a:pt x="5526" y="53267"/>
                  </a:cubicBezTo>
                  <a:cubicBezTo>
                    <a:pt x="5053" y="53516"/>
                    <a:pt x="4580" y="53789"/>
                    <a:pt x="4132" y="54088"/>
                  </a:cubicBezTo>
                  <a:cubicBezTo>
                    <a:pt x="4033" y="54088"/>
                    <a:pt x="3859" y="54287"/>
                    <a:pt x="3784" y="54287"/>
                  </a:cubicBezTo>
                  <a:cubicBezTo>
                    <a:pt x="3709" y="54312"/>
                    <a:pt x="3535" y="54511"/>
                    <a:pt x="3435" y="54536"/>
                  </a:cubicBezTo>
                  <a:cubicBezTo>
                    <a:pt x="3211" y="54686"/>
                    <a:pt x="2987" y="54835"/>
                    <a:pt x="2763" y="55009"/>
                  </a:cubicBezTo>
                  <a:lnTo>
                    <a:pt x="2763" y="54984"/>
                  </a:lnTo>
                  <a:cubicBezTo>
                    <a:pt x="2962" y="54785"/>
                    <a:pt x="3162" y="54586"/>
                    <a:pt x="3361" y="54412"/>
                  </a:cubicBezTo>
                  <a:cubicBezTo>
                    <a:pt x="3560" y="54238"/>
                    <a:pt x="3784" y="54063"/>
                    <a:pt x="4008" y="53889"/>
                  </a:cubicBezTo>
                  <a:cubicBezTo>
                    <a:pt x="4456" y="53565"/>
                    <a:pt x="4929" y="53292"/>
                    <a:pt x="5402" y="53043"/>
                  </a:cubicBezTo>
                  <a:cubicBezTo>
                    <a:pt x="5900" y="52769"/>
                    <a:pt x="6397" y="52545"/>
                    <a:pt x="6895" y="52371"/>
                  </a:cubicBezTo>
                  <a:cubicBezTo>
                    <a:pt x="7393" y="52172"/>
                    <a:pt x="7916" y="52047"/>
                    <a:pt x="8438" y="51948"/>
                  </a:cubicBezTo>
                  <a:close/>
                  <a:moveTo>
                    <a:pt x="8737" y="52769"/>
                  </a:moveTo>
                  <a:lnTo>
                    <a:pt x="8737" y="52769"/>
                  </a:lnTo>
                  <a:cubicBezTo>
                    <a:pt x="8488" y="52844"/>
                    <a:pt x="8214" y="52918"/>
                    <a:pt x="7966" y="52993"/>
                  </a:cubicBezTo>
                  <a:lnTo>
                    <a:pt x="7244" y="53242"/>
                  </a:lnTo>
                  <a:cubicBezTo>
                    <a:pt x="6746" y="53416"/>
                    <a:pt x="6248" y="53590"/>
                    <a:pt x="5775" y="53789"/>
                  </a:cubicBezTo>
                  <a:cubicBezTo>
                    <a:pt x="5277" y="54014"/>
                    <a:pt x="4804" y="54238"/>
                    <a:pt x="4331" y="54462"/>
                  </a:cubicBezTo>
                  <a:cubicBezTo>
                    <a:pt x="4232" y="54486"/>
                    <a:pt x="4083" y="54636"/>
                    <a:pt x="3983" y="54661"/>
                  </a:cubicBezTo>
                  <a:cubicBezTo>
                    <a:pt x="3883" y="54686"/>
                    <a:pt x="3734" y="54835"/>
                    <a:pt x="3635" y="54860"/>
                  </a:cubicBezTo>
                  <a:cubicBezTo>
                    <a:pt x="3386" y="54984"/>
                    <a:pt x="3162" y="55134"/>
                    <a:pt x="2938" y="55283"/>
                  </a:cubicBezTo>
                  <a:cubicBezTo>
                    <a:pt x="3137" y="55109"/>
                    <a:pt x="3336" y="54910"/>
                    <a:pt x="3560" y="54760"/>
                  </a:cubicBezTo>
                  <a:lnTo>
                    <a:pt x="3560" y="54735"/>
                  </a:lnTo>
                  <a:cubicBezTo>
                    <a:pt x="3784" y="54586"/>
                    <a:pt x="4008" y="54412"/>
                    <a:pt x="4232" y="54287"/>
                  </a:cubicBezTo>
                  <a:cubicBezTo>
                    <a:pt x="4680" y="54014"/>
                    <a:pt x="5178" y="53765"/>
                    <a:pt x="5676" y="53565"/>
                  </a:cubicBezTo>
                  <a:cubicBezTo>
                    <a:pt x="6173" y="53341"/>
                    <a:pt x="6671" y="53192"/>
                    <a:pt x="7194" y="53068"/>
                  </a:cubicBezTo>
                  <a:cubicBezTo>
                    <a:pt x="7692" y="52918"/>
                    <a:pt x="8214" y="52819"/>
                    <a:pt x="8737" y="52769"/>
                  </a:cubicBezTo>
                  <a:close/>
                  <a:moveTo>
                    <a:pt x="9011" y="53590"/>
                  </a:moveTo>
                  <a:cubicBezTo>
                    <a:pt x="8762" y="53640"/>
                    <a:pt x="8513" y="53690"/>
                    <a:pt x="8264" y="53740"/>
                  </a:cubicBezTo>
                  <a:lnTo>
                    <a:pt x="7493" y="53914"/>
                  </a:lnTo>
                  <a:cubicBezTo>
                    <a:pt x="6995" y="54014"/>
                    <a:pt x="6497" y="54163"/>
                    <a:pt x="5999" y="54312"/>
                  </a:cubicBezTo>
                  <a:cubicBezTo>
                    <a:pt x="5501" y="54486"/>
                    <a:pt x="5004" y="54661"/>
                    <a:pt x="4531" y="54860"/>
                  </a:cubicBezTo>
                  <a:cubicBezTo>
                    <a:pt x="4431" y="54885"/>
                    <a:pt x="4282" y="54984"/>
                    <a:pt x="4157" y="55009"/>
                  </a:cubicBezTo>
                  <a:cubicBezTo>
                    <a:pt x="4058" y="55034"/>
                    <a:pt x="3908" y="55158"/>
                    <a:pt x="3809" y="55183"/>
                  </a:cubicBezTo>
                  <a:cubicBezTo>
                    <a:pt x="3560" y="55283"/>
                    <a:pt x="3336" y="55407"/>
                    <a:pt x="3087" y="55532"/>
                  </a:cubicBezTo>
                  <a:cubicBezTo>
                    <a:pt x="3311" y="55383"/>
                    <a:pt x="3510" y="55233"/>
                    <a:pt x="3734" y="55084"/>
                  </a:cubicBezTo>
                  <a:lnTo>
                    <a:pt x="3759" y="55059"/>
                  </a:lnTo>
                  <a:cubicBezTo>
                    <a:pt x="3983" y="54910"/>
                    <a:pt x="4207" y="54785"/>
                    <a:pt x="4456" y="54686"/>
                  </a:cubicBezTo>
                  <a:cubicBezTo>
                    <a:pt x="4929" y="54437"/>
                    <a:pt x="5427" y="54238"/>
                    <a:pt x="5924" y="54088"/>
                  </a:cubicBezTo>
                  <a:cubicBezTo>
                    <a:pt x="6422" y="53914"/>
                    <a:pt x="6945" y="53789"/>
                    <a:pt x="7468" y="53715"/>
                  </a:cubicBezTo>
                  <a:cubicBezTo>
                    <a:pt x="7966" y="53615"/>
                    <a:pt x="8488" y="53590"/>
                    <a:pt x="9011" y="53590"/>
                  </a:cubicBezTo>
                  <a:close/>
                  <a:moveTo>
                    <a:pt x="33081" y="48861"/>
                  </a:moveTo>
                  <a:lnTo>
                    <a:pt x="33081" y="48861"/>
                  </a:lnTo>
                  <a:cubicBezTo>
                    <a:pt x="33006" y="49458"/>
                    <a:pt x="32882" y="50056"/>
                    <a:pt x="32707" y="50628"/>
                  </a:cubicBezTo>
                  <a:cubicBezTo>
                    <a:pt x="32533" y="51226"/>
                    <a:pt x="32309" y="51773"/>
                    <a:pt x="32085" y="52346"/>
                  </a:cubicBezTo>
                  <a:cubicBezTo>
                    <a:pt x="31836" y="52893"/>
                    <a:pt x="31587" y="53441"/>
                    <a:pt x="31313" y="53989"/>
                  </a:cubicBezTo>
                  <a:lnTo>
                    <a:pt x="30890" y="54785"/>
                  </a:lnTo>
                  <a:cubicBezTo>
                    <a:pt x="30716" y="55059"/>
                    <a:pt x="30567" y="55308"/>
                    <a:pt x="30417" y="55557"/>
                  </a:cubicBezTo>
                  <a:cubicBezTo>
                    <a:pt x="30641" y="55009"/>
                    <a:pt x="30890" y="54462"/>
                    <a:pt x="31139" y="53889"/>
                  </a:cubicBezTo>
                  <a:cubicBezTo>
                    <a:pt x="31363" y="53341"/>
                    <a:pt x="31612" y="52794"/>
                    <a:pt x="31836" y="52246"/>
                  </a:cubicBezTo>
                  <a:cubicBezTo>
                    <a:pt x="32060" y="51674"/>
                    <a:pt x="32284" y="51126"/>
                    <a:pt x="32508" y="50554"/>
                  </a:cubicBezTo>
                  <a:cubicBezTo>
                    <a:pt x="32608" y="50280"/>
                    <a:pt x="32707" y="50006"/>
                    <a:pt x="32807" y="49707"/>
                  </a:cubicBezTo>
                  <a:cubicBezTo>
                    <a:pt x="32931" y="49434"/>
                    <a:pt x="33006" y="49135"/>
                    <a:pt x="33081" y="48861"/>
                  </a:cubicBezTo>
                  <a:close/>
                  <a:moveTo>
                    <a:pt x="8332" y="54360"/>
                  </a:moveTo>
                  <a:cubicBezTo>
                    <a:pt x="8648" y="54360"/>
                    <a:pt x="8962" y="54381"/>
                    <a:pt x="9285" y="54412"/>
                  </a:cubicBezTo>
                  <a:cubicBezTo>
                    <a:pt x="9036" y="54437"/>
                    <a:pt x="8762" y="54462"/>
                    <a:pt x="8513" y="54486"/>
                  </a:cubicBezTo>
                  <a:lnTo>
                    <a:pt x="7742" y="54586"/>
                  </a:lnTo>
                  <a:cubicBezTo>
                    <a:pt x="7244" y="54661"/>
                    <a:pt x="6721" y="54735"/>
                    <a:pt x="6223" y="54860"/>
                  </a:cubicBezTo>
                  <a:cubicBezTo>
                    <a:pt x="5700" y="54959"/>
                    <a:pt x="5203" y="55109"/>
                    <a:pt x="4705" y="55258"/>
                  </a:cubicBezTo>
                  <a:cubicBezTo>
                    <a:pt x="4605" y="55283"/>
                    <a:pt x="4456" y="55333"/>
                    <a:pt x="4331" y="55383"/>
                  </a:cubicBezTo>
                  <a:cubicBezTo>
                    <a:pt x="4232" y="55407"/>
                    <a:pt x="4083" y="55482"/>
                    <a:pt x="3983" y="55507"/>
                  </a:cubicBezTo>
                  <a:cubicBezTo>
                    <a:pt x="3734" y="55607"/>
                    <a:pt x="3485" y="55706"/>
                    <a:pt x="3236" y="55831"/>
                  </a:cubicBezTo>
                  <a:cubicBezTo>
                    <a:pt x="3485" y="55681"/>
                    <a:pt x="3709" y="55532"/>
                    <a:pt x="3933" y="55407"/>
                  </a:cubicBezTo>
                  <a:cubicBezTo>
                    <a:pt x="4182" y="55258"/>
                    <a:pt x="4406" y="55158"/>
                    <a:pt x="4655" y="55059"/>
                  </a:cubicBezTo>
                  <a:cubicBezTo>
                    <a:pt x="5153" y="54860"/>
                    <a:pt x="5651" y="54710"/>
                    <a:pt x="6173" y="54611"/>
                  </a:cubicBezTo>
                  <a:cubicBezTo>
                    <a:pt x="6696" y="54486"/>
                    <a:pt x="7219" y="54412"/>
                    <a:pt x="7742" y="54387"/>
                  </a:cubicBezTo>
                  <a:cubicBezTo>
                    <a:pt x="7941" y="54368"/>
                    <a:pt x="8137" y="54360"/>
                    <a:pt x="8332" y="54360"/>
                  </a:cubicBezTo>
                  <a:close/>
                  <a:moveTo>
                    <a:pt x="7623" y="55050"/>
                  </a:moveTo>
                  <a:cubicBezTo>
                    <a:pt x="7754" y="55050"/>
                    <a:pt x="7885" y="55053"/>
                    <a:pt x="8015" y="55059"/>
                  </a:cubicBezTo>
                  <a:cubicBezTo>
                    <a:pt x="8563" y="55059"/>
                    <a:pt x="9086" y="55134"/>
                    <a:pt x="9608" y="55233"/>
                  </a:cubicBezTo>
                  <a:cubicBezTo>
                    <a:pt x="9061" y="55233"/>
                    <a:pt x="8538" y="55258"/>
                    <a:pt x="8015" y="55283"/>
                  </a:cubicBezTo>
                  <a:lnTo>
                    <a:pt x="8015" y="55258"/>
                  </a:lnTo>
                  <a:cubicBezTo>
                    <a:pt x="7493" y="55283"/>
                    <a:pt x="6995" y="55333"/>
                    <a:pt x="6472" y="55383"/>
                  </a:cubicBezTo>
                  <a:cubicBezTo>
                    <a:pt x="5427" y="55507"/>
                    <a:pt x="4406" y="55731"/>
                    <a:pt x="3410" y="56079"/>
                  </a:cubicBezTo>
                  <a:cubicBezTo>
                    <a:pt x="3659" y="55955"/>
                    <a:pt x="3883" y="55831"/>
                    <a:pt x="4132" y="55731"/>
                  </a:cubicBezTo>
                  <a:cubicBezTo>
                    <a:pt x="4381" y="55607"/>
                    <a:pt x="4630" y="55532"/>
                    <a:pt x="4879" y="55457"/>
                  </a:cubicBezTo>
                  <a:cubicBezTo>
                    <a:pt x="5377" y="55308"/>
                    <a:pt x="5900" y="55183"/>
                    <a:pt x="6447" y="55134"/>
                  </a:cubicBezTo>
                  <a:cubicBezTo>
                    <a:pt x="6839" y="55078"/>
                    <a:pt x="7231" y="55050"/>
                    <a:pt x="7623" y="55050"/>
                  </a:cubicBezTo>
                  <a:close/>
                  <a:moveTo>
                    <a:pt x="14412" y="41767"/>
                  </a:moveTo>
                  <a:cubicBezTo>
                    <a:pt x="15060" y="42240"/>
                    <a:pt x="15707" y="42738"/>
                    <a:pt x="16354" y="43236"/>
                  </a:cubicBezTo>
                  <a:cubicBezTo>
                    <a:pt x="17001" y="43709"/>
                    <a:pt x="17623" y="44231"/>
                    <a:pt x="18246" y="44729"/>
                  </a:cubicBezTo>
                  <a:cubicBezTo>
                    <a:pt x="18868" y="45252"/>
                    <a:pt x="19490" y="45775"/>
                    <a:pt x="20112" y="46297"/>
                  </a:cubicBezTo>
                  <a:cubicBezTo>
                    <a:pt x="20735" y="46820"/>
                    <a:pt x="21332" y="47368"/>
                    <a:pt x="21905" y="47915"/>
                  </a:cubicBezTo>
                  <a:lnTo>
                    <a:pt x="23199" y="48911"/>
                  </a:lnTo>
                  <a:cubicBezTo>
                    <a:pt x="23622" y="49259"/>
                    <a:pt x="24045" y="49608"/>
                    <a:pt x="24443" y="49956"/>
                  </a:cubicBezTo>
                  <a:cubicBezTo>
                    <a:pt x="25265" y="50678"/>
                    <a:pt x="26061" y="51400"/>
                    <a:pt x="26808" y="52196"/>
                  </a:cubicBezTo>
                  <a:cubicBezTo>
                    <a:pt x="27555" y="52993"/>
                    <a:pt x="28277" y="53814"/>
                    <a:pt x="28924" y="54686"/>
                  </a:cubicBezTo>
                  <a:cubicBezTo>
                    <a:pt x="29223" y="55134"/>
                    <a:pt x="29546" y="55582"/>
                    <a:pt x="29820" y="56055"/>
                  </a:cubicBezTo>
                  <a:cubicBezTo>
                    <a:pt x="30094" y="56503"/>
                    <a:pt x="30343" y="56976"/>
                    <a:pt x="30567" y="57498"/>
                  </a:cubicBezTo>
                  <a:cubicBezTo>
                    <a:pt x="30318" y="57000"/>
                    <a:pt x="30069" y="56528"/>
                    <a:pt x="29745" y="56079"/>
                  </a:cubicBezTo>
                  <a:cubicBezTo>
                    <a:pt x="29596" y="55855"/>
                    <a:pt x="29447" y="55631"/>
                    <a:pt x="29297" y="55407"/>
                  </a:cubicBezTo>
                  <a:lnTo>
                    <a:pt x="28799" y="54760"/>
                  </a:lnTo>
                  <a:cubicBezTo>
                    <a:pt x="28127" y="53914"/>
                    <a:pt x="27406" y="53093"/>
                    <a:pt x="26659" y="52346"/>
                  </a:cubicBezTo>
                  <a:cubicBezTo>
                    <a:pt x="25887" y="51549"/>
                    <a:pt x="25091" y="50827"/>
                    <a:pt x="24269" y="50131"/>
                  </a:cubicBezTo>
                  <a:cubicBezTo>
                    <a:pt x="23871" y="49782"/>
                    <a:pt x="23448" y="49434"/>
                    <a:pt x="23025" y="49110"/>
                  </a:cubicBezTo>
                  <a:lnTo>
                    <a:pt x="21755" y="48114"/>
                  </a:lnTo>
                  <a:cubicBezTo>
                    <a:pt x="21183" y="47542"/>
                    <a:pt x="20585" y="46994"/>
                    <a:pt x="19963" y="46472"/>
                  </a:cubicBezTo>
                  <a:lnTo>
                    <a:pt x="18146" y="44879"/>
                  </a:lnTo>
                  <a:cubicBezTo>
                    <a:pt x="17524" y="44331"/>
                    <a:pt x="16901" y="43833"/>
                    <a:pt x="16279" y="43310"/>
                  </a:cubicBezTo>
                  <a:lnTo>
                    <a:pt x="14412" y="41767"/>
                  </a:lnTo>
                  <a:close/>
                  <a:moveTo>
                    <a:pt x="35346" y="0"/>
                  </a:moveTo>
                  <a:lnTo>
                    <a:pt x="34773" y="747"/>
                  </a:lnTo>
                  <a:cubicBezTo>
                    <a:pt x="31886" y="1145"/>
                    <a:pt x="31089" y="1319"/>
                    <a:pt x="31089" y="1319"/>
                  </a:cubicBezTo>
                  <a:lnTo>
                    <a:pt x="29696" y="2066"/>
                  </a:lnTo>
                  <a:lnTo>
                    <a:pt x="19316" y="3161"/>
                  </a:lnTo>
                  <a:lnTo>
                    <a:pt x="18221" y="2937"/>
                  </a:lnTo>
                  <a:lnTo>
                    <a:pt x="18171" y="3808"/>
                  </a:lnTo>
                  <a:cubicBezTo>
                    <a:pt x="11649" y="9732"/>
                    <a:pt x="9907" y="11350"/>
                    <a:pt x="9907" y="11350"/>
                  </a:cubicBezTo>
                  <a:cubicBezTo>
                    <a:pt x="8513" y="11873"/>
                    <a:pt x="7144" y="12446"/>
                    <a:pt x="5825" y="13118"/>
                  </a:cubicBezTo>
                  <a:lnTo>
                    <a:pt x="5900" y="13640"/>
                  </a:lnTo>
                  <a:lnTo>
                    <a:pt x="6422" y="14039"/>
                  </a:lnTo>
                  <a:cubicBezTo>
                    <a:pt x="5626" y="16329"/>
                    <a:pt x="5078" y="18693"/>
                    <a:pt x="4755" y="21108"/>
                  </a:cubicBezTo>
                  <a:cubicBezTo>
                    <a:pt x="4755" y="21108"/>
                    <a:pt x="3062" y="23024"/>
                    <a:pt x="3087" y="23198"/>
                  </a:cubicBezTo>
                  <a:cubicBezTo>
                    <a:pt x="3137" y="23373"/>
                    <a:pt x="3834" y="23821"/>
                    <a:pt x="3834" y="23821"/>
                  </a:cubicBezTo>
                  <a:cubicBezTo>
                    <a:pt x="5427" y="25837"/>
                    <a:pt x="9260" y="28102"/>
                    <a:pt x="11226" y="28326"/>
                  </a:cubicBezTo>
                  <a:cubicBezTo>
                    <a:pt x="11102" y="32757"/>
                    <a:pt x="13641" y="34823"/>
                    <a:pt x="13641" y="34823"/>
                  </a:cubicBezTo>
                  <a:cubicBezTo>
                    <a:pt x="13566" y="38556"/>
                    <a:pt x="13516" y="39178"/>
                    <a:pt x="13516" y="39178"/>
                  </a:cubicBezTo>
                  <a:cubicBezTo>
                    <a:pt x="14039" y="37561"/>
                    <a:pt x="14163" y="34798"/>
                    <a:pt x="14163" y="34798"/>
                  </a:cubicBezTo>
                  <a:lnTo>
                    <a:pt x="14163" y="34798"/>
                  </a:lnTo>
                  <a:cubicBezTo>
                    <a:pt x="14313" y="36714"/>
                    <a:pt x="14263" y="38656"/>
                    <a:pt x="13989" y="40572"/>
                  </a:cubicBezTo>
                  <a:cubicBezTo>
                    <a:pt x="13790" y="40498"/>
                    <a:pt x="13591" y="40373"/>
                    <a:pt x="13417" y="40224"/>
                  </a:cubicBezTo>
                  <a:cubicBezTo>
                    <a:pt x="12894" y="42016"/>
                    <a:pt x="11425" y="44082"/>
                    <a:pt x="11425" y="44082"/>
                  </a:cubicBezTo>
                  <a:cubicBezTo>
                    <a:pt x="10743" y="44001"/>
                    <a:pt x="10061" y="43963"/>
                    <a:pt x="9379" y="43963"/>
                  </a:cubicBezTo>
                  <a:cubicBezTo>
                    <a:pt x="8593" y="43963"/>
                    <a:pt x="7806" y="44014"/>
                    <a:pt x="7020" y="44107"/>
                  </a:cubicBezTo>
                  <a:cubicBezTo>
                    <a:pt x="6752" y="43945"/>
                    <a:pt x="6539" y="43884"/>
                    <a:pt x="6370" y="43884"/>
                  </a:cubicBezTo>
                  <a:cubicBezTo>
                    <a:pt x="5862" y="43884"/>
                    <a:pt x="5750" y="44430"/>
                    <a:pt x="5750" y="44430"/>
                  </a:cubicBezTo>
                  <a:cubicBezTo>
                    <a:pt x="5750" y="44430"/>
                    <a:pt x="75" y="51450"/>
                    <a:pt x="0" y="52769"/>
                  </a:cubicBezTo>
                  <a:cubicBezTo>
                    <a:pt x="2091" y="55756"/>
                    <a:pt x="2888" y="56702"/>
                    <a:pt x="2888" y="56702"/>
                  </a:cubicBezTo>
                  <a:cubicBezTo>
                    <a:pt x="4199" y="56264"/>
                    <a:pt x="5623" y="56077"/>
                    <a:pt x="7100" y="56077"/>
                  </a:cubicBezTo>
                  <a:cubicBezTo>
                    <a:pt x="15688" y="56077"/>
                    <a:pt x="26037" y="62402"/>
                    <a:pt x="26037" y="62402"/>
                  </a:cubicBezTo>
                  <a:cubicBezTo>
                    <a:pt x="24892" y="61356"/>
                    <a:pt x="23672" y="60411"/>
                    <a:pt x="22353" y="59564"/>
                  </a:cubicBezTo>
                  <a:lnTo>
                    <a:pt x="22353" y="59564"/>
                  </a:lnTo>
                  <a:cubicBezTo>
                    <a:pt x="27455" y="62576"/>
                    <a:pt x="30069" y="66285"/>
                    <a:pt x="30069" y="66285"/>
                  </a:cubicBezTo>
                  <a:cubicBezTo>
                    <a:pt x="32185" y="62949"/>
                    <a:pt x="37088" y="58569"/>
                    <a:pt x="37088" y="58569"/>
                  </a:cubicBezTo>
                  <a:cubicBezTo>
                    <a:pt x="35694" y="56702"/>
                    <a:pt x="34076" y="55009"/>
                    <a:pt x="32284" y="53565"/>
                  </a:cubicBezTo>
                  <a:cubicBezTo>
                    <a:pt x="33404" y="51624"/>
                    <a:pt x="33852" y="48911"/>
                    <a:pt x="33852" y="48911"/>
                  </a:cubicBezTo>
                  <a:cubicBezTo>
                    <a:pt x="33852" y="48911"/>
                    <a:pt x="33913" y="48912"/>
                    <a:pt x="34024" y="48912"/>
                  </a:cubicBezTo>
                  <a:cubicBezTo>
                    <a:pt x="34908" y="48912"/>
                    <a:pt x="38947" y="48833"/>
                    <a:pt x="40075" y="47417"/>
                  </a:cubicBezTo>
                  <a:cubicBezTo>
                    <a:pt x="40224" y="46148"/>
                    <a:pt x="40598" y="44903"/>
                    <a:pt x="41170" y="43734"/>
                  </a:cubicBezTo>
                  <a:cubicBezTo>
                    <a:pt x="41942" y="41941"/>
                    <a:pt x="42216" y="39975"/>
                    <a:pt x="41992" y="38033"/>
                  </a:cubicBezTo>
                  <a:cubicBezTo>
                    <a:pt x="41942" y="37934"/>
                    <a:pt x="42714" y="34399"/>
                    <a:pt x="43037" y="32931"/>
                  </a:cubicBezTo>
                  <a:lnTo>
                    <a:pt x="43361" y="32408"/>
                  </a:lnTo>
                  <a:cubicBezTo>
                    <a:pt x="45277" y="32060"/>
                    <a:pt x="46447" y="29073"/>
                    <a:pt x="46796" y="27131"/>
                  </a:cubicBezTo>
                  <a:lnTo>
                    <a:pt x="46845" y="27131"/>
                  </a:lnTo>
                  <a:cubicBezTo>
                    <a:pt x="46845" y="27106"/>
                    <a:pt x="46845" y="27081"/>
                    <a:pt x="46845" y="27057"/>
                  </a:cubicBezTo>
                  <a:cubicBezTo>
                    <a:pt x="46870" y="26982"/>
                    <a:pt x="46870" y="26882"/>
                    <a:pt x="46895" y="26783"/>
                  </a:cubicBezTo>
                  <a:lnTo>
                    <a:pt x="46895" y="26758"/>
                  </a:lnTo>
                  <a:lnTo>
                    <a:pt x="46895" y="26708"/>
                  </a:lnTo>
                  <a:lnTo>
                    <a:pt x="46895" y="26609"/>
                  </a:lnTo>
                  <a:lnTo>
                    <a:pt x="46895" y="26584"/>
                  </a:lnTo>
                  <a:lnTo>
                    <a:pt x="46895" y="26434"/>
                  </a:lnTo>
                  <a:lnTo>
                    <a:pt x="46895" y="26160"/>
                  </a:lnTo>
                  <a:lnTo>
                    <a:pt x="46870" y="26160"/>
                  </a:lnTo>
                  <a:cubicBezTo>
                    <a:pt x="46920" y="25314"/>
                    <a:pt x="46845" y="24642"/>
                    <a:pt x="46547" y="24194"/>
                  </a:cubicBezTo>
                  <a:cubicBezTo>
                    <a:pt x="46696" y="24095"/>
                    <a:pt x="46821" y="23945"/>
                    <a:pt x="46920" y="23796"/>
                  </a:cubicBezTo>
                  <a:cubicBezTo>
                    <a:pt x="47318" y="23622"/>
                    <a:pt x="47642" y="23298"/>
                    <a:pt x="47791" y="22875"/>
                  </a:cubicBezTo>
                  <a:lnTo>
                    <a:pt x="47592" y="22676"/>
                  </a:lnTo>
                  <a:lnTo>
                    <a:pt x="47558" y="22624"/>
                  </a:lnTo>
                  <a:lnTo>
                    <a:pt x="47558" y="22624"/>
                  </a:lnTo>
                  <a:cubicBezTo>
                    <a:pt x="47569" y="22633"/>
                    <a:pt x="47581" y="22642"/>
                    <a:pt x="47592" y="22651"/>
                  </a:cubicBezTo>
                  <a:cubicBezTo>
                    <a:pt x="47579" y="22639"/>
                    <a:pt x="47566" y="22628"/>
                    <a:pt x="47553" y="22617"/>
                  </a:cubicBezTo>
                  <a:lnTo>
                    <a:pt x="47553" y="22617"/>
                  </a:lnTo>
                  <a:lnTo>
                    <a:pt x="47393" y="22377"/>
                  </a:lnTo>
                  <a:cubicBezTo>
                    <a:pt x="46373" y="21307"/>
                    <a:pt x="45252" y="20311"/>
                    <a:pt x="44058" y="19440"/>
                  </a:cubicBezTo>
                  <a:cubicBezTo>
                    <a:pt x="44107" y="18494"/>
                    <a:pt x="44058" y="17598"/>
                    <a:pt x="44058" y="17598"/>
                  </a:cubicBezTo>
                  <a:cubicBezTo>
                    <a:pt x="43759" y="16727"/>
                    <a:pt x="43361" y="15905"/>
                    <a:pt x="42888" y="15134"/>
                  </a:cubicBezTo>
                  <a:lnTo>
                    <a:pt x="43411" y="13590"/>
                  </a:lnTo>
                  <a:lnTo>
                    <a:pt x="44356" y="12271"/>
                  </a:lnTo>
                  <a:lnTo>
                    <a:pt x="44904" y="6795"/>
                  </a:lnTo>
                  <a:lnTo>
                    <a:pt x="43635" y="6845"/>
                  </a:lnTo>
                  <a:cubicBezTo>
                    <a:pt x="41320" y="4729"/>
                    <a:pt x="38806" y="2838"/>
                    <a:pt x="36117" y="1195"/>
                  </a:cubicBezTo>
                  <a:lnTo>
                    <a:pt x="35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6"/>
          <p:cNvGrpSpPr/>
          <p:nvPr/>
        </p:nvGrpSpPr>
        <p:grpSpPr>
          <a:xfrm rot="545337">
            <a:off x="6436252" y="1770054"/>
            <a:ext cx="2284739" cy="1525802"/>
            <a:chOff x="6729760" y="2445640"/>
            <a:chExt cx="1922826" cy="1284002"/>
          </a:xfrm>
        </p:grpSpPr>
        <p:grpSp>
          <p:nvGrpSpPr>
            <p:cNvPr id="722" name="Google Shape;722;p36"/>
            <p:cNvGrpSpPr/>
            <p:nvPr/>
          </p:nvGrpSpPr>
          <p:grpSpPr>
            <a:xfrm rot="647635">
              <a:off x="6820263" y="2616664"/>
              <a:ext cx="1742512" cy="941941"/>
              <a:chOff x="7655477" y="2698016"/>
              <a:chExt cx="2083859" cy="1126461"/>
            </a:xfrm>
          </p:grpSpPr>
          <p:sp>
            <p:nvSpPr>
              <p:cNvPr id="723" name="Google Shape;723;p36"/>
              <p:cNvSpPr/>
              <p:nvPr/>
            </p:nvSpPr>
            <p:spPr>
              <a:xfrm>
                <a:off x="8836808" y="2794655"/>
                <a:ext cx="146084" cy="52708"/>
              </a:xfrm>
              <a:custGeom>
                <a:avLst/>
                <a:gdLst/>
                <a:ahLst/>
                <a:cxnLst/>
                <a:rect l="l" t="t" r="r" b="b"/>
                <a:pathLst>
                  <a:path w="3312" h="1195" extrusionOk="0">
                    <a:moveTo>
                      <a:pt x="51" y="0"/>
                    </a:moveTo>
                    <a:cubicBezTo>
                      <a:pt x="26" y="25"/>
                      <a:pt x="26" y="25"/>
                      <a:pt x="1" y="50"/>
                    </a:cubicBezTo>
                    <a:cubicBezTo>
                      <a:pt x="1" y="75"/>
                      <a:pt x="1" y="100"/>
                      <a:pt x="26" y="125"/>
                    </a:cubicBezTo>
                    <a:cubicBezTo>
                      <a:pt x="548" y="349"/>
                      <a:pt x="1071" y="573"/>
                      <a:pt x="1619" y="747"/>
                    </a:cubicBezTo>
                    <a:cubicBezTo>
                      <a:pt x="2141" y="921"/>
                      <a:pt x="2689" y="1071"/>
                      <a:pt x="3237" y="1195"/>
                    </a:cubicBezTo>
                    <a:cubicBezTo>
                      <a:pt x="3262" y="1195"/>
                      <a:pt x="3286" y="1170"/>
                      <a:pt x="3311" y="1145"/>
                    </a:cubicBezTo>
                    <a:cubicBezTo>
                      <a:pt x="3311" y="1120"/>
                      <a:pt x="3286" y="1095"/>
                      <a:pt x="3262" y="1095"/>
                    </a:cubicBezTo>
                    <a:cubicBezTo>
                      <a:pt x="2764" y="846"/>
                      <a:pt x="2241" y="647"/>
                      <a:pt x="1693" y="473"/>
                    </a:cubicBezTo>
                    <a:cubicBezTo>
                      <a:pt x="1171" y="274"/>
                      <a:pt x="623" y="125"/>
                      <a:pt x="51" y="25"/>
                    </a:cubicBezTo>
                    <a:lnTo>
                      <a:pt x="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886071" y="3398487"/>
                <a:ext cx="133954" cy="94566"/>
              </a:xfrm>
              <a:custGeom>
                <a:avLst/>
                <a:gdLst/>
                <a:ahLst/>
                <a:cxnLst/>
                <a:rect l="l" t="t" r="r" b="b"/>
                <a:pathLst>
                  <a:path w="3037" h="2144" extrusionOk="0">
                    <a:moveTo>
                      <a:pt x="2763" y="0"/>
                    </a:moveTo>
                    <a:cubicBezTo>
                      <a:pt x="2738" y="0"/>
                      <a:pt x="2713" y="50"/>
                      <a:pt x="2713" y="75"/>
                    </a:cubicBezTo>
                    <a:cubicBezTo>
                      <a:pt x="2713" y="423"/>
                      <a:pt x="2564" y="747"/>
                      <a:pt x="2315" y="996"/>
                    </a:cubicBezTo>
                    <a:cubicBezTo>
                      <a:pt x="1917" y="1419"/>
                      <a:pt x="1344" y="1668"/>
                      <a:pt x="747" y="1668"/>
                    </a:cubicBezTo>
                    <a:cubicBezTo>
                      <a:pt x="523" y="1668"/>
                      <a:pt x="299" y="1643"/>
                      <a:pt x="75" y="1593"/>
                    </a:cubicBezTo>
                    <a:cubicBezTo>
                      <a:pt x="50" y="1593"/>
                      <a:pt x="25" y="1593"/>
                      <a:pt x="25" y="1618"/>
                    </a:cubicBezTo>
                    <a:cubicBezTo>
                      <a:pt x="0" y="1643"/>
                      <a:pt x="0" y="1668"/>
                      <a:pt x="25" y="1668"/>
                    </a:cubicBezTo>
                    <a:cubicBezTo>
                      <a:pt x="352" y="1971"/>
                      <a:pt x="765" y="2143"/>
                      <a:pt x="1205" y="2143"/>
                    </a:cubicBezTo>
                    <a:cubicBezTo>
                      <a:pt x="1235" y="2143"/>
                      <a:pt x="1265" y="2142"/>
                      <a:pt x="1294" y="2141"/>
                    </a:cubicBezTo>
                    <a:cubicBezTo>
                      <a:pt x="2016" y="2116"/>
                      <a:pt x="2639" y="1743"/>
                      <a:pt x="3012" y="1145"/>
                    </a:cubicBezTo>
                    <a:cubicBezTo>
                      <a:pt x="3037" y="747"/>
                      <a:pt x="2987" y="374"/>
                      <a:pt x="2813" y="50"/>
                    </a:cubicBezTo>
                    <a:cubicBezTo>
                      <a:pt x="2813" y="25"/>
                      <a:pt x="2788" y="0"/>
                      <a:pt x="2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7893745" y="3380932"/>
                <a:ext cx="79085" cy="61795"/>
              </a:xfrm>
              <a:custGeom>
                <a:avLst/>
                <a:gdLst/>
                <a:ahLst/>
                <a:cxnLst/>
                <a:rect l="l" t="t" r="r" b="b"/>
                <a:pathLst>
                  <a:path w="1793" h="1401" extrusionOk="0">
                    <a:moveTo>
                      <a:pt x="872" y="0"/>
                    </a:moveTo>
                    <a:cubicBezTo>
                      <a:pt x="797" y="0"/>
                      <a:pt x="722" y="25"/>
                      <a:pt x="672" y="25"/>
                    </a:cubicBezTo>
                    <a:cubicBezTo>
                      <a:pt x="648" y="25"/>
                      <a:pt x="623" y="50"/>
                      <a:pt x="623" y="75"/>
                    </a:cubicBezTo>
                    <a:cubicBezTo>
                      <a:pt x="623" y="100"/>
                      <a:pt x="623" y="124"/>
                      <a:pt x="648" y="124"/>
                    </a:cubicBezTo>
                    <a:cubicBezTo>
                      <a:pt x="772" y="174"/>
                      <a:pt x="847" y="299"/>
                      <a:pt x="847" y="423"/>
                    </a:cubicBezTo>
                    <a:cubicBezTo>
                      <a:pt x="847" y="622"/>
                      <a:pt x="598" y="797"/>
                      <a:pt x="299" y="797"/>
                    </a:cubicBezTo>
                    <a:cubicBezTo>
                      <a:pt x="224" y="797"/>
                      <a:pt x="150" y="797"/>
                      <a:pt x="75" y="772"/>
                    </a:cubicBezTo>
                    <a:lnTo>
                      <a:pt x="50" y="772"/>
                    </a:lnTo>
                    <a:cubicBezTo>
                      <a:pt x="25" y="772"/>
                      <a:pt x="25" y="772"/>
                      <a:pt x="0" y="797"/>
                    </a:cubicBezTo>
                    <a:cubicBezTo>
                      <a:pt x="0" y="797"/>
                      <a:pt x="0" y="821"/>
                      <a:pt x="0" y="846"/>
                    </a:cubicBezTo>
                    <a:cubicBezTo>
                      <a:pt x="137" y="1165"/>
                      <a:pt x="461" y="1400"/>
                      <a:pt x="800" y="1400"/>
                    </a:cubicBezTo>
                    <a:cubicBezTo>
                      <a:pt x="832" y="1400"/>
                      <a:pt x="864" y="1398"/>
                      <a:pt x="896" y="1394"/>
                    </a:cubicBezTo>
                    <a:cubicBezTo>
                      <a:pt x="1394" y="1394"/>
                      <a:pt x="1792" y="1095"/>
                      <a:pt x="1792" y="697"/>
                    </a:cubicBezTo>
                    <a:cubicBezTo>
                      <a:pt x="1792" y="299"/>
                      <a:pt x="1369" y="0"/>
                      <a:pt x="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8047460" y="2985685"/>
                <a:ext cx="601670" cy="532510"/>
              </a:xfrm>
              <a:custGeom>
                <a:avLst/>
                <a:gdLst/>
                <a:ahLst/>
                <a:cxnLst/>
                <a:rect l="l" t="t" r="r" b="b"/>
                <a:pathLst>
                  <a:path w="13641" h="12073" extrusionOk="0">
                    <a:moveTo>
                      <a:pt x="11998" y="4804"/>
                    </a:moveTo>
                    <a:lnTo>
                      <a:pt x="11998" y="4804"/>
                    </a:lnTo>
                    <a:cubicBezTo>
                      <a:pt x="11973" y="5003"/>
                      <a:pt x="11898" y="5227"/>
                      <a:pt x="11848" y="5426"/>
                    </a:cubicBezTo>
                    <a:lnTo>
                      <a:pt x="11798" y="5526"/>
                    </a:lnTo>
                    <a:cubicBezTo>
                      <a:pt x="11774" y="5601"/>
                      <a:pt x="11749" y="5675"/>
                      <a:pt x="11724" y="5775"/>
                    </a:cubicBezTo>
                    <a:cubicBezTo>
                      <a:pt x="11674" y="5850"/>
                      <a:pt x="11649" y="5924"/>
                      <a:pt x="11599" y="6024"/>
                    </a:cubicBezTo>
                    <a:lnTo>
                      <a:pt x="11574" y="6099"/>
                    </a:lnTo>
                    <a:lnTo>
                      <a:pt x="11525" y="6198"/>
                    </a:lnTo>
                    <a:cubicBezTo>
                      <a:pt x="11475" y="6273"/>
                      <a:pt x="11425" y="6347"/>
                      <a:pt x="11375" y="6447"/>
                    </a:cubicBezTo>
                    <a:cubicBezTo>
                      <a:pt x="11326" y="6522"/>
                      <a:pt x="11276" y="6596"/>
                      <a:pt x="11226" y="6671"/>
                    </a:cubicBezTo>
                    <a:lnTo>
                      <a:pt x="11201" y="6746"/>
                    </a:lnTo>
                    <a:cubicBezTo>
                      <a:pt x="11077" y="6920"/>
                      <a:pt x="10952" y="7094"/>
                      <a:pt x="10803" y="7244"/>
                    </a:cubicBezTo>
                    <a:cubicBezTo>
                      <a:pt x="10902" y="7069"/>
                      <a:pt x="11027" y="6870"/>
                      <a:pt x="11151" y="6696"/>
                    </a:cubicBezTo>
                    <a:lnTo>
                      <a:pt x="11176" y="6646"/>
                    </a:lnTo>
                    <a:cubicBezTo>
                      <a:pt x="11226" y="6547"/>
                      <a:pt x="11276" y="6472"/>
                      <a:pt x="11326" y="6397"/>
                    </a:cubicBezTo>
                    <a:cubicBezTo>
                      <a:pt x="11350" y="6323"/>
                      <a:pt x="11400" y="6223"/>
                      <a:pt x="11450" y="6148"/>
                    </a:cubicBezTo>
                    <a:lnTo>
                      <a:pt x="11500" y="6074"/>
                    </a:lnTo>
                    <a:lnTo>
                      <a:pt x="11525" y="5974"/>
                    </a:lnTo>
                    <a:cubicBezTo>
                      <a:pt x="11574" y="5899"/>
                      <a:pt x="11599" y="5825"/>
                      <a:pt x="11649" y="5725"/>
                    </a:cubicBezTo>
                    <a:cubicBezTo>
                      <a:pt x="11674" y="5651"/>
                      <a:pt x="11749" y="5501"/>
                      <a:pt x="11774" y="5402"/>
                    </a:cubicBezTo>
                    <a:cubicBezTo>
                      <a:pt x="11848" y="5202"/>
                      <a:pt x="11948" y="4978"/>
                      <a:pt x="11998" y="4804"/>
                    </a:cubicBezTo>
                    <a:close/>
                    <a:moveTo>
                      <a:pt x="8289" y="9459"/>
                    </a:moveTo>
                    <a:lnTo>
                      <a:pt x="8289" y="9459"/>
                    </a:lnTo>
                    <a:cubicBezTo>
                      <a:pt x="8015" y="9658"/>
                      <a:pt x="7716" y="9832"/>
                      <a:pt x="7418" y="9982"/>
                    </a:cubicBezTo>
                    <a:cubicBezTo>
                      <a:pt x="7243" y="10081"/>
                      <a:pt x="7069" y="10131"/>
                      <a:pt x="6920" y="10206"/>
                    </a:cubicBezTo>
                    <a:cubicBezTo>
                      <a:pt x="6746" y="10255"/>
                      <a:pt x="6571" y="10330"/>
                      <a:pt x="6347" y="10380"/>
                    </a:cubicBezTo>
                    <a:cubicBezTo>
                      <a:pt x="6148" y="10454"/>
                      <a:pt x="5974" y="10504"/>
                      <a:pt x="5800" y="10554"/>
                    </a:cubicBezTo>
                    <a:cubicBezTo>
                      <a:pt x="5625" y="10604"/>
                      <a:pt x="5426" y="10629"/>
                      <a:pt x="5252" y="10678"/>
                    </a:cubicBezTo>
                    <a:cubicBezTo>
                      <a:pt x="4929" y="10728"/>
                      <a:pt x="4605" y="10778"/>
                      <a:pt x="4256" y="10803"/>
                    </a:cubicBezTo>
                    <a:cubicBezTo>
                      <a:pt x="4580" y="10753"/>
                      <a:pt x="4904" y="10678"/>
                      <a:pt x="5227" y="10604"/>
                    </a:cubicBezTo>
                    <a:cubicBezTo>
                      <a:pt x="5401" y="10579"/>
                      <a:pt x="5601" y="10529"/>
                      <a:pt x="5775" y="10479"/>
                    </a:cubicBezTo>
                    <a:cubicBezTo>
                      <a:pt x="5974" y="10430"/>
                      <a:pt x="6148" y="10355"/>
                      <a:pt x="6322" y="10305"/>
                    </a:cubicBezTo>
                    <a:cubicBezTo>
                      <a:pt x="6522" y="10255"/>
                      <a:pt x="6721" y="10181"/>
                      <a:pt x="6895" y="10131"/>
                    </a:cubicBezTo>
                    <a:cubicBezTo>
                      <a:pt x="7044" y="10081"/>
                      <a:pt x="7243" y="10006"/>
                      <a:pt x="7393" y="9932"/>
                    </a:cubicBezTo>
                    <a:cubicBezTo>
                      <a:pt x="7716" y="9782"/>
                      <a:pt x="7990" y="9633"/>
                      <a:pt x="8289" y="9459"/>
                    </a:cubicBezTo>
                    <a:close/>
                    <a:moveTo>
                      <a:pt x="8513" y="0"/>
                    </a:moveTo>
                    <a:cubicBezTo>
                      <a:pt x="8488" y="0"/>
                      <a:pt x="8463" y="0"/>
                      <a:pt x="8463" y="25"/>
                    </a:cubicBezTo>
                    <a:cubicBezTo>
                      <a:pt x="8463" y="50"/>
                      <a:pt x="8463" y="75"/>
                      <a:pt x="8488" y="100"/>
                    </a:cubicBezTo>
                    <a:cubicBezTo>
                      <a:pt x="10181" y="1220"/>
                      <a:pt x="10902" y="2240"/>
                      <a:pt x="11201" y="2888"/>
                    </a:cubicBezTo>
                    <a:cubicBezTo>
                      <a:pt x="11375" y="3261"/>
                      <a:pt x="11475" y="3659"/>
                      <a:pt x="11450" y="4082"/>
                    </a:cubicBezTo>
                    <a:cubicBezTo>
                      <a:pt x="11425" y="4107"/>
                      <a:pt x="11450" y="4132"/>
                      <a:pt x="11475" y="4132"/>
                    </a:cubicBezTo>
                    <a:lnTo>
                      <a:pt x="11500" y="4132"/>
                    </a:lnTo>
                    <a:cubicBezTo>
                      <a:pt x="11525" y="4132"/>
                      <a:pt x="11550" y="4132"/>
                      <a:pt x="11550" y="4107"/>
                    </a:cubicBezTo>
                    <a:cubicBezTo>
                      <a:pt x="11574" y="4008"/>
                      <a:pt x="11599" y="3908"/>
                      <a:pt x="11624" y="3809"/>
                    </a:cubicBezTo>
                    <a:lnTo>
                      <a:pt x="11624" y="3809"/>
                    </a:lnTo>
                    <a:cubicBezTo>
                      <a:pt x="11749" y="6074"/>
                      <a:pt x="9957" y="7692"/>
                      <a:pt x="9957" y="7716"/>
                    </a:cubicBezTo>
                    <a:cubicBezTo>
                      <a:pt x="9932" y="7741"/>
                      <a:pt x="9932" y="7741"/>
                      <a:pt x="9932" y="7766"/>
                    </a:cubicBezTo>
                    <a:cubicBezTo>
                      <a:pt x="9932" y="8289"/>
                      <a:pt x="9757" y="8538"/>
                      <a:pt x="9409" y="8538"/>
                    </a:cubicBezTo>
                    <a:cubicBezTo>
                      <a:pt x="9309" y="8538"/>
                      <a:pt x="9185" y="8513"/>
                      <a:pt x="9085" y="8488"/>
                    </a:cubicBezTo>
                    <a:lnTo>
                      <a:pt x="9011" y="8488"/>
                    </a:lnTo>
                    <a:cubicBezTo>
                      <a:pt x="7517" y="9708"/>
                      <a:pt x="5625" y="10405"/>
                      <a:pt x="3684" y="10430"/>
                    </a:cubicBezTo>
                    <a:cubicBezTo>
                      <a:pt x="3410" y="10430"/>
                      <a:pt x="3111" y="10430"/>
                      <a:pt x="2838" y="10405"/>
                    </a:cubicBezTo>
                    <a:lnTo>
                      <a:pt x="2813" y="10405"/>
                    </a:lnTo>
                    <a:cubicBezTo>
                      <a:pt x="2788" y="10430"/>
                      <a:pt x="2788" y="10454"/>
                      <a:pt x="2813" y="10479"/>
                    </a:cubicBezTo>
                    <a:cubicBezTo>
                      <a:pt x="2838" y="10554"/>
                      <a:pt x="2838" y="10654"/>
                      <a:pt x="2788" y="10728"/>
                    </a:cubicBezTo>
                    <a:cubicBezTo>
                      <a:pt x="2415" y="11351"/>
                      <a:pt x="75" y="11649"/>
                      <a:pt x="50" y="11649"/>
                    </a:cubicBezTo>
                    <a:cubicBezTo>
                      <a:pt x="25" y="11649"/>
                      <a:pt x="0" y="11674"/>
                      <a:pt x="0" y="11699"/>
                    </a:cubicBezTo>
                    <a:cubicBezTo>
                      <a:pt x="0" y="11724"/>
                      <a:pt x="25" y="11749"/>
                      <a:pt x="50" y="11749"/>
                    </a:cubicBezTo>
                    <a:cubicBezTo>
                      <a:pt x="1145" y="11973"/>
                      <a:pt x="2265" y="12072"/>
                      <a:pt x="3385" y="12072"/>
                    </a:cubicBezTo>
                    <a:cubicBezTo>
                      <a:pt x="3933" y="12072"/>
                      <a:pt x="4505" y="12023"/>
                      <a:pt x="5078" y="11898"/>
                    </a:cubicBezTo>
                    <a:cubicBezTo>
                      <a:pt x="5078" y="11898"/>
                      <a:pt x="5103" y="11898"/>
                      <a:pt x="5103" y="11873"/>
                    </a:cubicBezTo>
                    <a:cubicBezTo>
                      <a:pt x="5103" y="11848"/>
                      <a:pt x="5103" y="11823"/>
                      <a:pt x="5103" y="11823"/>
                    </a:cubicBezTo>
                    <a:cubicBezTo>
                      <a:pt x="5028" y="11749"/>
                      <a:pt x="4953" y="11649"/>
                      <a:pt x="4978" y="11575"/>
                    </a:cubicBezTo>
                    <a:cubicBezTo>
                      <a:pt x="5003" y="11500"/>
                      <a:pt x="5202" y="11425"/>
                      <a:pt x="5451" y="11425"/>
                    </a:cubicBezTo>
                    <a:cubicBezTo>
                      <a:pt x="5775" y="11425"/>
                      <a:pt x="6049" y="11500"/>
                      <a:pt x="6074" y="11599"/>
                    </a:cubicBezTo>
                    <a:cubicBezTo>
                      <a:pt x="6098" y="11649"/>
                      <a:pt x="6074" y="11699"/>
                      <a:pt x="5999" y="11774"/>
                    </a:cubicBezTo>
                    <a:cubicBezTo>
                      <a:pt x="5974" y="11799"/>
                      <a:pt x="5974" y="11823"/>
                      <a:pt x="5999" y="11848"/>
                    </a:cubicBezTo>
                    <a:cubicBezTo>
                      <a:pt x="5999" y="11848"/>
                      <a:pt x="6024" y="11873"/>
                      <a:pt x="6049" y="11873"/>
                    </a:cubicBezTo>
                    <a:cubicBezTo>
                      <a:pt x="9683" y="10977"/>
                      <a:pt x="11475" y="9085"/>
                      <a:pt x="11475" y="9061"/>
                    </a:cubicBezTo>
                    <a:cubicBezTo>
                      <a:pt x="11500" y="9061"/>
                      <a:pt x="11500" y="9011"/>
                      <a:pt x="11475" y="8986"/>
                    </a:cubicBezTo>
                    <a:lnTo>
                      <a:pt x="11400" y="8986"/>
                    </a:lnTo>
                    <a:cubicBezTo>
                      <a:pt x="11151" y="9135"/>
                      <a:pt x="10927" y="9260"/>
                      <a:pt x="10753" y="9359"/>
                    </a:cubicBezTo>
                    <a:cubicBezTo>
                      <a:pt x="12172" y="8189"/>
                      <a:pt x="13143" y="6273"/>
                      <a:pt x="13167" y="6248"/>
                    </a:cubicBezTo>
                    <a:cubicBezTo>
                      <a:pt x="13167" y="6223"/>
                      <a:pt x="13167" y="6198"/>
                      <a:pt x="13143" y="6173"/>
                    </a:cubicBezTo>
                    <a:lnTo>
                      <a:pt x="13118" y="6173"/>
                    </a:lnTo>
                    <a:cubicBezTo>
                      <a:pt x="13093" y="6198"/>
                      <a:pt x="13068" y="6198"/>
                      <a:pt x="13068" y="6198"/>
                    </a:cubicBezTo>
                    <a:cubicBezTo>
                      <a:pt x="12943" y="6372"/>
                      <a:pt x="12819" y="6522"/>
                      <a:pt x="12670" y="6696"/>
                    </a:cubicBezTo>
                    <a:cubicBezTo>
                      <a:pt x="13640" y="4829"/>
                      <a:pt x="13591" y="4132"/>
                      <a:pt x="13591" y="4107"/>
                    </a:cubicBezTo>
                    <a:cubicBezTo>
                      <a:pt x="13591" y="4082"/>
                      <a:pt x="13591" y="4082"/>
                      <a:pt x="13591" y="4082"/>
                    </a:cubicBezTo>
                    <a:cubicBezTo>
                      <a:pt x="11898" y="2116"/>
                      <a:pt x="8588" y="0"/>
                      <a:pt x="8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8043049" y="2698016"/>
                <a:ext cx="704882" cy="286611"/>
              </a:xfrm>
              <a:custGeom>
                <a:avLst/>
                <a:gdLst/>
                <a:ahLst/>
                <a:cxnLst/>
                <a:rect l="l" t="t" r="r" b="b"/>
                <a:pathLst>
                  <a:path w="15981" h="6498" extrusionOk="0">
                    <a:moveTo>
                      <a:pt x="8314" y="3958"/>
                    </a:moveTo>
                    <a:lnTo>
                      <a:pt x="8314" y="3958"/>
                    </a:lnTo>
                    <a:cubicBezTo>
                      <a:pt x="8464" y="4008"/>
                      <a:pt x="8588" y="4083"/>
                      <a:pt x="8737" y="4158"/>
                    </a:cubicBezTo>
                    <a:lnTo>
                      <a:pt x="8812" y="4207"/>
                    </a:lnTo>
                    <a:lnTo>
                      <a:pt x="8961" y="4282"/>
                    </a:lnTo>
                    <a:lnTo>
                      <a:pt x="9185" y="4431"/>
                    </a:lnTo>
                    <a:lnTo>
                      <a:pt x="9409" y="4581"/>
                    </a:lnTo>
                    <a:lnTo>
                      <a:pt x="9608" y="4755"/>
                    </a:lnTo>
                    <a:cubicBezTo>
                      <a:pt x="9733" y="4855"/>
                      <a:pt x="9857" y="4954"/>
                      <a:pt x="9957" y="5054"/>
                    </a:cubicBezTo>
                    <a:lnTo>
                      <a:pt x="9360" y="4655"/>
                    </a:lnTo>
                    <a:lnTo>
                      <a:pt x="8314" y="3958"/>
                    </a:lnTo>
                    <a:close/>
                    <a:moveTo>
                      <a:pt x="7916" y="4232"/>
                    </a:moveTo>
                    <a:lnTo>
                      <a:pt x="7916" y="4232"/>
                    </a:lnTo>
                    <a:cubicBezTo>
                      <a:pt x="8264" y="4382"/>
                      <a:pt x="8613" y="4581"/>
                      <a:pt x="8961" y="4780"/>
                    </a:cubicBezTo>
                    <a:cubicBezTo>
                      <a:pt x="9136" y="4879"/>
                      <a:pt x="9335" y="5004"/>
                      <a:pt x="9534" y="5128"/>
                    </a:cubicBezTo>
                    <a:cubicBezTo>
                      <a:pt x="9733" y="5253"/>
                      <a:pt x="9907" y="5377"/>
                      <a:pt x="10106" y="5502"/>
                    </a:cubicBezTo>
                    <a:lnTo>
                      <a:pt x="10330" y="5676"/>
                    </a:lnTo>
                    <a:lnTo>
                      <a:pt x="10480" y="5776"/>
                    </a:lnTo>
                    <a:cubicBezTo>
                      <a:pt x="10505" y="5800"/>
                      <a:pt x="10505" y="5800"/>
                      <a:pt x="10529" y="5800"/>
                    </a:cubicBezTo>
                    <a:lnTo>
                      <a:pt x="10554" y="5800"/>
                    </a:lnTo>
                    <a:lnTo>
                      <a:pt x="10579" y="5776"/>
                    </a:lnTo>
                    <a:cubicBezTo>
                      <a:pt x="10729" y="5601"/>
                      <a:pt x="10903" y="5452"/>
                      <a:pt x="11052" y="5303"/>
                    </a:cubicBezTo>
                    <a:cubicBezTo>
                      <a:pt x="11376" y="5054"/>
                      <a:pt x="11674" y="4780"/>
                      <a:pt x="11973" y="4556"/>
                    </a:cubicBezTo>
                    <a:lnTo>
                      <a:pt x="11973" y="4556"/>
                    </a:lnTo>
                    <a:cubicBezTo>
                      <a:pt x="11650" y="4830"/>
                      <a:pt x="11376" y="5103"/>
                      <a:pt x="11102" y="5377"/>
                    </a:cubicBezTo>
                    <a:cubicBezTo>
                      <a:pt x="10978" y="5477"/>
                      <a:pt x="10853" y="5601"/>
                      <a:pt x="10729" y="5751"/>
                    </a:cubicBezTo>
                    <a:lnTo>
                      <a:pt x="10529" y="5925"/>
                    </a:lnTo>
                    <a:lnTo>
                      <a:pt x="10281" y="5751"/>
                    </a:lnTo>
                    <a:lnTo>
                      <a:pt x="10057" y="5576"/>
                    </a:lnTo>
                    <a:cubicBezTo>
                      <a:pt x="9857" y="5452"/>
                      <a:pt x="9683" y="5327"/>
                      <a:pt x="9484" y="5203"/>
                    </a:cubicBezTo>
                    <a:cubicBezTo>
                      <a:pt x="9285" y="5079"/>
                      <a:pt x="9111" y="4954"/>
                      <a:pt x="8936" y="4855"/>
                    </a:cubicBezTo>
                    <a:cubicBezTo>
                      <a:pt x="8613" y="4631"/>
                      <a:pt x="8264" y="4431"/>
                      <a:pt x="7916" y="4232"/>
                    </a:cubicBezTo>
                    <a:close/>
                    <a:moveTo>
                      <a:pt x="7244" y="1"/>
                    </a:moveTo>
                    <a:cubicBezTo>
                      <a:pt x="6721" y="150"/>
                      <a:pt x="6248" y="449"/>
                      <a:pt x="5900" y="872"/>
                    </a:cubicBezTo>
                    <a:cubicBezTo>
                      <a:pt x="5551" y="1270"/>
                      <a:pt x="5128" y="1594"/>
                      <a:pt x="4655" y="1843"/>
                    </a:cubicBezTo>
                    <a:cubicBezTo>
                      <a:pt x="4829" y="1668"/>
                      <a:pt x="4954" y="1519"/>
                      <a:pt x="5103" y="1345"/>
                    </a:cubicBezTo>
                    <a:cubicBezTo>
                      <a:pt x="5103" y="1320"/>
                      <a:pt x="5103" y="1295"/>
                      <a:pt x="5103" y="1270"/>
                    </a:cubicBezTo>
                    <a:cubicBezTo>
                      <a:pt x="5078" y="1245"/>
                      <a:pt x="5078" y="1245"/>
                      <a:pt x="5053" y="1245"/>
                    </a:cubicBezTo>
                    <a:lnTo>
                      <a:pt x="5029" y="1245"/>
                    </a:lnTo>
                    <a:cubicBezTo>
                      <a:pt x="4307" y="1668"/>
                      <a:pt x="3485" y="1917"/>
                      <a:pt x="2639" y="1967"/>
                    </a:cubicBezTo>
                    <a:lnTo>
                      <a:pt x="2515" y="1967"/>
                    </a:lnTo>
                    <a:cubicBezTo>
                      <a:pt x="1544" y="2266"/>
                      <a:pt x="673" y="2863"/>
                      <a:pt x="25" y="3660"/>
                    </a:cubicBezTo>
                    <a:cubicBezTo>
                      <a:pt x="1" y="3660"/>
                      <a:pt x="1" y="3710"/>
                      <a:pt x="25" y="3710"/>
                    </a:cubicBezTo>
                    <a:cubicBezTo>
                      <a:pt x="25" y="3734"/>
                      <a:pt x="50" y="3759"/>
                      <a:pt x="75" y="3759"/>
                    </a:cubicBezTo>
                    <a:lnTo>
                      <a:pt x="100" y="3759"/>
                    </a:lnTo>
                    <a:cubicBezTo>
                      <a:pt x="100" y="3759"/>
                      <a:pt x="697" y="3461"/>
                      <a:pt x="1992" y="3411"/>
                    </a:cubicBezTo>
                    <a:cubicBezTo>
                      <a:pt x="3411" y="3436"/>
                      <a:pt x="4829" y="3660"/>
                      <a:pt x="6174" y="4133"/>
                    </a:cubicBezTo>
                    <a:lnTo>
                      <a:pt x="6198" y="4133"/>
                    </a:lnTo>
                    <a:cubicBezTo>
                      <a:pt x="6223" y="4133"/>
                      <a:pt x="6248" y="4108"/>
                      <a:pt x="6248" y="4083"/>
                    </a:cubicBezTo>
                    <a:cubicBezTo>
                      <a:pt x="6248" y="4058"/>
                      <a:pt x="6248" y="4033"/>
                      <a:pt x="6223" y="4033"/>
                    </a:cubicBezTo>
                    <a:cubicBezTo>
                      <a:pt x="6149" y="3958"/>
                      <a:pt x="6049" y="3909"/>
                      <a:pt x="5950" y="3859"/>
                    </a:cubicBezTo>
                    <a:lnTo>
                      <a:pt x="5950" y="3859"/>
                    </a:lnTo>
                    <a:cubicBezTo>
                      <a:pt x="7567" y="4631"/>
                      <a:pt x="9111" y="5502"/>
                      <a:pt x="10629" y="6497"/>
                    </a:cubicBezTo>
                    <a:lnTo>
                      <a:pt x="10654" y="6497"/>
                    </a:lnTo>
                    <a:cubicBezTo>
                      <a:pt x="10654" y="6472"/>
                      <a:pt x="10679" y="6472"/>
                      <a:pt x="10679" y="6472"/>
                    </a:cubicBezTo>
                    <a:cubicBezTo>
                      <a:pt x="10679" y="6448"/>
                      <a:pt x="11998" y="5029"/>
                      <a:pt x="13442" y="3710"/>
                    </a:cubicBezTo>
                    <a:cubicBezTo>
                      <a:pt x="13467" y="3685"/>
                      <a:pt x="13467" y="3685"/>
                      <a:pt x="13442" y="3660"/>
                    </a:cubicBezTo>
                    <a:cubicBezTo>
                      <a:pt x="13442" y="3660"/>
                      <a:pt x="13442" y="3635"/>
                      <a:pt x="13417" y="3635"/>
                    </a:cubicBezTo>
                    <a:cubicBezTo>
                      <a:pt x="13417" y="3635"/>
                      <a:pt x="12322" y="2963"/>
                      <a:pt x="9409" y="1544"/>
                    </a:cubicBezTo>
                    <a:lnTo>
                      <a:pt x="9409" y="1544"/>
                    </a:lnTo>
                    <a:cubicBezTo>
                      <a:pt x="10654" y="2067"/>
                      <a:pt x="12571" y="2913"/>
                      <a:pt x="14935" y="4083"/>
                    </a:cubicBezTo>
                    <a:lnTo>
                      <a:pt x="14960" y="4083"/>
                    </a:lnTo>
                    <a:cubicBezTo>
                      <a:pt x="14960" y="4083"/>
                      <a:pt x="14985" y="4083"/>
                      <a:pt x="14985" y="4058"/>
                    </a:cubicBezTo>
                    <a:cubicBezTo>
                      <a:pt x="15010" y="4033"/>
                      <a:pt x="15010" y="4008"/>
                      <a:pt x="14985" y="3983"/>
                    </a:cubicBezTo>
                    <a:cubicBezTo>
                      <a:pt x="14985" y="3983"/>
                      <a:pt x="13915" y="3212"/>
                      <a:pt x="11202" y="1917"/>
                    </a:cubicBezTo>
                    <a:lnTo>
                      <a:pt x="11202" y="1917"/>
                    </a:lnTo>
                    <a:cubicBezTo>
                      <a:pt x="12819" y="2639"/>
                      <a:pt x="14363" y="3436"/>
                      <a:pt x="15881" y="4332"/>
                    </a:cubicBezTo>
                    <a:lnTo>
                      <a:pt x="15906" y="4332"/>
                    </a:lnTo>
                    <a:cubicBezTo>
                      <a:pt x="15931" y="4332"/>
                      <a:pt x="15931" y="4307"/>
                      <a:pt x="15956" y="4307"/>
                    </a:cubicBezTo>
                    <a:cubicBezTo>
                      <a:pt x="15981" y="4282"/>
                      <a:pt x="15981" y="4257"/>
                      <a:pt x="15956" y="4232"/>
                    </a:cubicBezTo>
                    <a:cubicBezTo>
                      <a:pt x="15956" y="4207"/>
                      <a:pt x="14288" y="2565"/>
                      <a:pt x="7891" y="150"/>
                    </a:cubicBezTo>
                    <a:lnTo>
                      <a:pt x="7866" y="150"/>
                    </a:lnTo>
                    <a:cubicBezTo>
                      <a:pt x="7468" y="225"/>
                      <a:pt x="7070" y="324"/>
                      <a:pt x="6696" y="474"/>
                    </a:cubicBezTo>
                    <a:cubicBezTo>
                      <a:pt x="6870" y="324"/>
                      <a:pt x="7045" y="200"/>
                      <a:pt x="7269" y="100"/>
                    </a:cubicBezTo>
                    <a:cubicBezTo>
                      <a:pt x="7294" y="100"/>
                      <a:pt x="7294" y="75"/>
                      <a:pt x="7294" y="51"/>
                    </a:cubicBezTo>
                    <a:cubicBezTo>
                      <a:pt x="7294" y="26"/>
                      <a:pt x="7269" y="1"/>
                      <a:pt x="724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7809191" y="2920891"/>
                <a:ext cx="390881" cy="196587"/>
              </a:xfrm>
              <a:custGeom>
                <a:avLst/>
                <a:gdLst/>
                <a:ahLst/>
                <a:cxnLst/>
                <a:rect l="l" t="t" r="r" b="b"/>
                <a:pathLst>
                  <a:path w="8862" h="4457" extrusionOk="0">
                    <a:moveTo>
                      <a:pt x="7568" y="1"/>
                    </a:moveTo>
                    <a:cubicBezTo>
                      <a:pt x="7120" y="1"/>
                      <a:pt x="6672" y="50"/>
                      <a:pt x="6223" y="100"/>
                    </a:cubicBezTo>
                    <a:cubicBezTo>
                      <a:pt x="5352" y="250"/>
                      <a:pt x="4531" y="474"/>
                      <a:pt x="3734" y="822"/>
                    </a:cubicBezTo>
                    <a:cubicBezTo>
                      <a:pt x="2938" y="1195"/>
                      <a:pt x="2191" y="1693"/>
                      <a:pt x="1544" y="2291"/>
                    </a:cubicBezTo>
                    <a:cubicBezTo>
                      <a:pt x="922" y="2888"/>
                      <a:pt x="399" y="3610"/>
                      <a:pt x="26" y="4381"/>
                    </a:cubicBezTo>
                    <a:cubicBezTo>
                      <a:pt x="1" y="4406"/>
                      <a:pt x="26" y="4456"/>
                      <a:pt x="51" y="4456"/>
                    </a:cubicBezTo>
                    <a:lnTo>
                      <a:pt x="75" y="4456"/>
                    </a:lnTo>
                    <a:cubicBezTo>
                      <a:pt x="100" y="4456"/>
                      <a:pt x="100" y="4456"/>
                      <a:pt x="125" y="4431"/>
                    </a:cubicBezTo>
                    <a:lnTo>
                      <a:pt x="150" y="4381"/>
                    </a:lnTo>
                    <a:cubicBezTo>
                      <a:pt x="349" y="4033"/>
                      <a:pt x="598" y="3709"/>
                      <a:pt x="847" y="3386"/>
                    </a:cubicBezTo>
                    <a:cubicBezTo>
                      <a:pt x="1121" y="3062"/>
                      <a:pt x="1420" y="2739"/>
                      <a:pt x="1718" y="2465"/>
                    </a:cubicBezTo>
                    <a:cubicBezTo>
                      <a:pt x="2365" y="1892"/>
                      <a:pt x="3062" y="1444"/>
                      <a:pt x="3859" y="1096"/>
                    </a:cubicBezTo>
                    <a:cubicBezTo>
                      <a:pt x="4630" y="747"/>
                      <a:pt x="5427" y="498"/>
                      <a:pt x="6273" y="349"/>
                    </a:cubicBezTo>
                    <a:cubicBezTo>
                      <a:pt x="6696" y="274"/>
                      <a:pt x="7095" y="225"/>
                      <a:pt x="7518" y="225"/>
                    </a:cubicBezTo>
                    <a:cubicBezTo>
                      <a:pt x="7742" y="200"/>
                      <a:pt x="7966" y="175"/>
                      <a:pt x="8215" y="175"/>
                    </a:cubicBezTo>
                    <a:lnTo>
                      <a:pt x="8812" y="175"/>
                    </a:lnTo>
                    <a:cubicBezTo>
                      <a:pt x="8837" y="175"/>
                      <a:pt x="8862" y="150"/>
                      <a:pt x="8862" y="125"/>
                    </a:cubicBezTo>
                    <a:cubicBezTo>
                      <a:pt x="8862" y="100"/>
                      <a:pt x="8837" y="75"/>
                      <a:pt x="8812" y="75"/>
                    </a:cubicBezTo>
                    <a:cubicBezTo>
                      <a:pt x="8389" y="26"/>
                      <a:pt x="7991" y="1"/>
                      <a:pt x="7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7692836" y="3273310"/>
                <a:ext cx="159228" cy="192176"/>
              </a:xfrm>
              <a:custGeom>
                <a:avLst/>
                <a:gdLst/>
                <a:ahLst/>
                <a:cxnLst/>
                <a:rect l="l" t="t" r="r" b="b"/>
                <a:pathLst>
                  <a:path w="3610" h="4357" extrusionOk="0">
                    <a:moveTo>
                      <a:pt x="50" y="1"/>
                    </a:moveTo>
                    <a:cubicBezTo>
                      <a:pt x="0" y="26"/>
                      <a:pt x="0" y="50"/>
                      <a:pt x="0" y="75"/>
                    </a:cubicBezTo>
                    <a:cubicBezTo>
                      <a:pt x="921" y="2689"/>
                      <a:pt x="3261" y="4357"/>
                      <a:pt x="3535" y="4357"/>
                    </a:cubicBezTo>
                    <a:cubicBezTo>
                      <a:pt x="3560" y="4357"/>
                      <a:pt x="3585" y="4332"/>
                      <a:pt x="3585" y="4307"/>
                    </a:cubicBezTo>
                    <a:cubicBezTo>
                      <a:pt x="3609" y="4257"/>
                      <a:pt x="3585" y="4207"/>
                      <a:pt x="3485" y="4108"/>
                    </a:cubicBezTo>
                    <a:cubicBezTo>
                      <a:pt x="3137" y="3784"/>
                      <a:pt x="2813" y="3411"/>
                      <a:pt x="2564" y="3013"/>
                    </a:cubicBezTo>
                    <a:cubicBezTo>
                      <a:pt x="1494" y="2241"/>
                      <a:pt x="647" y="1220"/>
                      <a:pt x="100" y="50"/>
                    </a:cubicBezTo>
                    <a:cubicBezTo>
                      <a:pt x="100"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7655477" y="2848422"/>
                <a:ext cx="252560" cy="489726"/>
              </a:xfrm>
              <a:custGeom>
                <a:avLst/>
                <a:gdLst/>
                <a:ahLst/>
                <a:cxnLst/>
                <a:rect l="l" t="t" r="r" b="b"/>
                <a:pathLst>
                  <a:path w="5726" h="11103" extrusionOk="0">
                    <a:moveTo>
                      <a:pt x="2092" y="3336"/>
                    </a:moveTo>
                    <a:lnTo>
                      <a:pt x="1942" y="3635"/>
                    </a:lnTo>
                    <a:lnTo>
                      <a:pt x="1893" y="3784"/>
                    </a:lnTo>
                    <a:lnTo>
                      <a:pt x="1843" y="3934"/>
                    </a:lnTo>
                    <a:lnTo>
                      <a:pt x="1694" y="4282"/>
                    </a:lnTo>
                    <a:cubicBezTo>
                      <a:pt x="1644" y="4382"/>
                      <a:pt x="1594" y="4481"/>
                      <a:pt x="1569" y="4581"/>
                    </a:cubicBezTo>
                    <a:cubicBezTo>
                      <a:pt x="1594" y="4481"/>
                      <a:pt x="1594" y="4382"/>
                      <a:pt x="1644" y="4257"/>
                    </a:cubicBezTo>
                    <a:lnTo>
                      <a:pt x="1694" y="4083"/>
                    </a:lnTo>
                    <a:lnTo>
                      <a:pt x="1743" y="3934"/>
                    </a:lnTo>
                    <a:lnTo>
                      <a:pt x="1768" y="3884"/>
                    </a:lnTo>
                    <a:cubicBezTo>
                      <a:pt x="1793" y="3834"/>
                      <a:pt x="1793" y="3809"/>
                      <a:pt x="1818" y="3759"/>
                    </a:cubicBezTo>
                    <a:cubicBezTo>
                      <a:pt x="1843" y="3710"/>
                      <a:pt x="1868" y="3685"/>
                      <a:pt x="1893" y="3635"/>
                    </a:cubicBezTo>
                    <a:lnTo>
                      <a:pt x="1918" y="3610"/>
                    </a:lnTo>
                    <a:cubicBezTo>
                      <a:pt x="1967" y="3511"/>
                      <a:pt x="2017" y="3436"/>
                      <a:pt x="2092" y="3336"/>
                    </a:cubicBezTo>
                    <a:close/>
                    <a:moveTo>
                      <a:pt x="1221" y="5950"/>
                    </a:moveTo>
                    <a:cubicBezTo>
                      <a:pt x="1246" y="6174"/>
                      <a:pt x="1246" y="6398"/>
                      <a:pt x="1270" y="6622"/>
                    </a:cubicBezTo>
                    <a:cubicBezTo>
                      <a:pt x="1295" y="6746"/>
                      <a:pt x="1320" y="6871"/>
                      <a:pt x="1345" y="6970"/>
                    </a:cubicBezTo>
                    <a:cubicBezTo>
                      <a:pt x="1345" y="7070"/>
                      <a:pt x="1370" y="7169"/>
                      <a:pt x="1395" y="7244"/>
                    </a:cubicBezTo>
                    <a:lnTo>
                      <a:pt x="1420" y="7344"/>
                    </a:lnTo>
                    <a:lnTo>
                      <a:pt x="1445" y="7443"/>
                    </a:lnTo>
                    <a:cubicBezTo>
                      <a:pt x="1470" y="7543"/>
                      <a:pt x="1494" y="7618"/>
                      <a:pt x="1519" y="7717"/>
                    </a:cubicBezTo>
                    <a:cubicBezTo>
                      <a:pt x="1544" y="7792"/>
                      <a:pt x="1569" y="7891"/>
                      <a:pt x="1594" y="7991"/>
                    </a:cubicBezTo>
                    <a:lnTo>
                      <a:pt x="1619" y="8066"/>
                    </a:lnTo>
                    <a:cubicBezTo>
                      <a:pt x="1743" y="8339"/>
                      <a:pt x="1818" y="8514"/>
                      <a:pt x="1893" y="8663"/>
                    </a:cubicBezTo>
                    <a:cubicBezTo>
                      <a:pt x="1768" y="8489"/>
                      <a:pt x="1669" y="8290"/>
                      <a:pt x="1569" y="8090"/>
                    </a:cubicBezTo>
                    <a:lnTo>
                      <a:pt x="1544" y="8016"/>
                    </a:lnTo>
                    <a:cubicBezTo>
                      <a:pt x="1519" y="7916"/>
                      <a:pt x="1470" y="7842"/>
                      <a:pt x="1445" y="7742"/>
                    </a:cubicBezTo>
                    <a:cubicBezTo>
                      <a:pt x="1420" y="7642"/>
                      <a:pt x="1395" y="7568"/>
                      <a:pt x="1370" y="7468"/>
                    </a:cubicBezTo>
                    <a:lnTo>
                      <a:pt x="1345" y="7369"/>
                    </a:lnTo>
                    <a:lnTo>
                      <a:pt x="1320" y="7269"/>
                    </a:lnTo>
                    <a:cubicBezTo>
                      <a:pt x="1295" y="7169"/>
                      <a:pt x="1270" y="7095"/>
                      <a:pt x="1270" y="6995"/>
                    </a:cubicBezTo>
                    <a:cubicBezTo>
                      <a:pt x="1246" y="6896"/>
                      <a:pt x="1246" y="6821"/>
                      <a:pt x="1221" y="6721"/>
                    </a:cubicBezTo>
                    <a:lnTo>
                      <a:pt x="1221" y="6622"/>
                    </a:lnTo>
                    <a:cubicBezTo>
                      <a:pt x="1221" y="6398"/>
                      <a:pt x="1221" y="6174"/>
                      <a:pt x="1221" y="5950"/>
                    </a:cubicBezTo>
                    <a:close/>
                    <a:moveTo>
                      <a:pt x="5129" y="1"/>
                    </a:moveTo>
                    <a:cubicBezTo>
                      <a:pt x="5129" y="1"/>
                      <a:pt x="3038" y="1221"/>
                      <a:pt x="2117" y="2540"/>
                    </a:cubicBezTo>
                    <a:cubicBezTo>
                      <a:pt x="2092" y="2565"/>
                      <a:pt x="2092" y="2590"/>
                      <a:pt x="2117" y="2614"/>
                    </a:cubicBezTo>
                    <a:lnTo>
                      <a:pt x="2191" y="2614"/>
                    </a:lnTo>
                    <a:lnTo>
                      <a:pt x="2216" y="2590"/>
                    </a:lnTo>
                    <a:lnTo>
                      <a:pt x="2216" y="2590"/>
                    </a:lnTo>
                    <a:cubicBezTo>
                      <a:pt x="1669" y="3361"/>
                      <a:pt x="1246" y="4207"/>
                      <a:pt x="972" y="5128"/>
                    </a:cubicBezTo>
                    <a:cubicBezTo>
                      <a:pt x="972" y="5004"/>
                      <a:pt x="997" y="4904"/>
                      <a:pt x="1021" y="4805"/>
                    </a:cubicBezTo>
                    <a:cubicBezTo>
                      <a:pt x="1021" y="4780"/>
                      <a:pt x="1021" y="4780"/>
                      <a:pt x="1021" y="4755"/>
                    </a:cubicBezTo>
                    <a:cubicBezTo>
                      <a:pt x="997" y="4755"/>
                      <a:pt x="972" y="4780"/>
                      <a:pt x="972" y="4780"/>
                    </a:cubicBezTo>
                    <a:cubicBezTo>
                      <a:pt x="972" y="4805"/>
                      <a:pt x="1" y="6821"/>
                      <a:pt x="1420" y="9285"/>
                    </a:cubicBezTo>
                    <a:cubicBezTo>
                      <a:pt x="1420" y="9310"/>
                      <a:pt x="1420" y="9310"/>
                      <a:pt x="1445" y="9310"/>
                    </a:cubicBezTo>
                    <a:lnTo>
                      <a:pt x="1470" y="9310"/>
                    </a:lnTo>
                    <a:cubicBezTo>
                      <a:pt x="1494" y="9285"/>
                      <a:pt x="1494" y="9260"/>
                      <a:pt x="1494" y="9235"/>
                    </a:cubicBezTo>
                    <a:cubicBezTo>
                      <a:pt x="1221" y="8688"/>
                      <a:pt x="1071" y="8090"/>
                      <a:pt x="1021" y="7468"/>
                    </a:cubicBezTo>
                    <a:lnTo>
                      <a:pt x="1021" y="7468"/>
                    </a:lnTo>
                    <a:cubicBezTo>
                      <a:pt x="1171" y="8066"/>
                      <a:pt x="1445" y="8638"/>
                      <a:pt x="1818" y="9136"/>
                    </a:cubicBezTo>
                    <a:cubicBezTo>
                      <a:pt x="2764" y="10281"/>
                      <a:pt x="4158" y="11003"/>
                      <a:pt x="5651" y="11102"/>
                    </a:cubicBezTo>
                    <a:cubicBezTo>
                      <a:pt x="5676" y="11102"/>
                      <a:pt x="5701" y="11102"/>
                      <a:pt x="5726" y="11077"/>
                    </a:cubicBezTo>
                    <a:cubicBezTo>
                      <a:pt x="5726" y="11052"/>
                      <a:pt x="5701" y="11028"/>
                      <a:pt x="5701" y="11003"/>
                    </a:cubicBezTo>
                    <a:cubicBezTo>
                      <a:pt x="5651" y="11003"/>
                      <a:pt x="3063" y="9509"/>
                      <a:pt x="2714" y="6721"/>
                    </a:cubicBezTo>
                    <a:cubicBezTo>
                      <a:pt x="2714" y="6721"/>
                      <a:pt x="2689" y="6697"/>
                      <a:pt x="2664" y="6697"/>
                    </a:cubicBezTo>
                    <a:cubicBezTo>
                      <a:pt x="2639" y="6697"/>
                      <a:pt x="2615" y="6697"/>
                      <a:pt x="2615" y="6721"/>
                    </a:cubicBezTo>
                    <a:cubicBezTo>
                      <a:pt x="2615" y="6721"/>
                      <a:pt x="2615" y="6771"/>
                      <a:pt x="2590" y="6821"/>
                    </a:cubicBezTo>
                    <a:cubicBezTo>
                      <a:pt x="2590" y="6174"/>
                      <a:pt x="2739" y="5104"/>
                      <a:pt x="3511" y="3759"/>
                    </a:cubicBezTo>
                    <a:cubicBezTo>
                      <a:pt x="3536" y="3710"/>
                      <a:pt x="3536" y="3685"/>
                      <a:pt x="3511" y="3635"/>
                    </a:cubicBezTo>
                    <a:cubicBezTo>
                      <a:pt x="3386" y="2390"/>
                      <a:pt x="4382" y="1021"/>
                      <a:pt x="5203" y="100"/>
                    </a:cubicBezTo>
                    <a:cubicBezTo>
                      <a:pt x="5228" y="76"/>
                      <a:pt x="5228" y="51"/>
                      <a:pt x="5203" y="26"/>
                    </a:cubicBezTo>
                    <a:cubicBezTo>
                      <a:pt x="5203" y="1"/>
                      <a:pt x="5178" y="1"/>
                      <a:pt x="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7681853" y="3205252"/>
                <a:ext cx="188868" cy="249251"/>
              </a:xfrm>
              <a:custGeom>
                <a:avLst/>
                <a:gdLst/>
                <a:ahLst/>
                <a:cxnLst/>
                <a:rect l="l" t="t" r="r" b="b"/>
                <a:pathLst>
                  <a:path w="4282" h="5651" extrusionOk="0">
                    <a:moveTo>
                      <a:pt x="25" y="0"/>
                    </a:moveTo>
                    <a:cubicBezTo>
                      <a:pt x="0" y="0"/>
                      <a:pt x="0" y="25"/>
                      <a:pt x="0" y="50"/>
                    </a:cubicBezTo>
                    <a:cubicBezTo>
                      <a:pt x="75" y="349"/>
                      <a:pt x="175" y="623"/>
                      <a:pt x="299" y="897"/>
                    </a:cubicBezTo>
                    <a:cubicBezTo>
                      <a:pt x="399" y="1170"/>
                      <a:pt x="548" y="1444"/>
                      <a:pt x="697" y="1693"/>
                    </a:cubicBezTo>
                    <a:cubicBezTo>
                      <a:pt x="1021" y="2216"/>
                      <a:pt x="1369" y="2689"/>
                      <a:pt x="1793" y="3112"/>
                    </a:cubicBezTo>
                    <a:cubicBezTo>
                      <a:pt x="1992" y="3336"/>
                      <a:pt x="2216" y="3535"/>
                      <a:pt x="2440" y="3734"/>
                    </a:cubicBezTo>
                    <a:cubicBezTo>
                      <a:pt x="2614" y="3908"/>
                      <a:pt x="2813" y="4058"/>
                      <a:pt x="3012" y="4182"/>
                    </a:cubicBezTo>
                    <a:lnTo>
                      <a:pt x="3137" y="4282"/>
                    </a:lnTo>
                    <a:cubicBezTo>
                      <a:pt x="3361" y="4431"/>
                      <a:pt x="3560" y="4655"/>
                      <a:pt x="3684" y="4904"/>
                    </a:cubicBezTo>
                    <a:cubicBezTo>
                      <a:pt x="3709" y="4929"/>
                      <a:pt x="3734" y="4979"/>
                      <a:pt x="3759" y="5028"/>
                    </a:cubicBezTo>
                    <a:cubicBezTo>
                      <a:pt x="3784" y="5128"/>
                      <a:pt x="3834" y="5203"/>
                      <a:pt x="3883" y="5302"/>
                    </a:cubicBezTo>
                    <a:cubicBezTo>
                      <a:pt x="3983" y="5427"/>
                      <a:pt x="4082" y="5526"/>
                      <a:pt x="4182" y="5651"/>
                    </a:cubicBezTo>
                    <a:lnTo>
                      <a:pt x="4257" y="5651"/>
                    </a:lnTo>
                    <a:cubicBezTo>
                      <a:pt x="4282" y="5626"/>
                      <a:pt x="4282" y="5576"/>
                      <a:pt x="4257" y="5576"/>
                    </a:cubicBezTo>
                    <a:cubicBezTo>
                      <a:pt x="4182" y="5452"/>
                      <a:pt x="4107" y="5327"/>
                      <a:pt x="4033" y="5203"/>
                    </a:cubicBezTo>
                    <a:cubicBezTo>
                      <a:pt x="3983" y="5128"/>
                      <a:pt x="3958" y="5028"/>
                      <a:pt x="3933" y="4954"/>
                    </a:cubicBezTo>
                    <a:lnTo>
                      <a:pt x="3858" y="4804"/>
                    </a:lnTo>
                    <a:cubicBezTo>
                      <a:pt x="3734" y="4531"/>
                      <a:pt x="3560" y="4257"/>
                      <a:pt x="3311" y="4058"/>
                    </a:cubicBezTo>
                    <a:cubicBezTo>
                      <a:pt x="2838" y="3709"/>
                      <a:pt x="2415" y="3336"/>
                      <a:pt x="2017" y="2913"/>
                    </a:cubicBezTo>
                    <a:cubicBezTo>
                      <a:pt x="1618" y="2490"/>
                      <a:pt x="1245" y="2042"/>
                      <a:pt x="921" y="1569"/>
                    </a:cubicBezTo>
                    <a:cubicBezTo>
                      <a:pt x="747" y="1320"/>
                      <a:pt x="598" y="1071"/>
                      <a:pt x="473" y="822"/>
                    </a:cubicBezTo>
                    <a:cubicBezTo>
                      <a:pt x="349" y="573"/>
                      <a:pt x="249" y="349"/>
                      <a:pt x="150" y="100"/>
                    </a:cubicBezTo>
                    <a:lnTo>
                      <a:pt x="100" y="25"/>
                    </a:lnTo>
                    <a:cubicBezTo>
                      <a:pt x="100" y="0"/>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7860797" y="3392973"/>
                <a:ext cx="102153" cy="72513"/>
              </a:xfrm>
              <a:custGeom>
                <a:avLst/>
                <a:gdLst/>
                <a:ahLst/>
                <a:cxnLst/>
                <a:rect l="l" t="t" r="r" b="b"/>
                <a:pathLst>
                  <a:path w="2316" h="1644" extrusionOk="0">
                    <a:moveTo>
                      <a:pt x="175" y="1"/>
                    </a:moveTo>
                    <a:cubicBezTo>
                      <a:pt x="150" y="1"/>
                      <a:pt x="125" y="26"/>
                      <a:pt x="125" y="51"/>
                    </a:cubicBezTo>
                    <a:cubicBezTo>
                      <a:pt x="1" y="300"/>
                      <a:pt x="1" y="598"/>
                      <a:pt x="100" y="872"/>
                    </a:cubicBezTo>
                    <a:cubicBezTo>
                      <a:pt x="225" y="1146"/>
                      <a:pt x="424" y="1370"/>
                      <a:pt x="698" y="1494"/>
                    </a:cubicBezTo>
                    <a:cubicBezTo>
                      <a:pt x="897" y="1594"/>
                      <a:pt x="1146" y="1644"/>
                      <a:pt x="1370" y="1644"/>
                    </a:cubicBezTo>
                    <a:lnTo>
                      <a:pt x="1519" y="1644"/>
                    </a:lnTo>
                    <a:cubicBezTo>
                      <a:pt x="1793" y="1619"/>
                      <a:pt x="2042" y="1519"/>
                      <a:pt x="2266" y="1370"/>
                    </a:cubicBezTo>
                    <a:cubicBezTo>
                      <a:pt x="2291" y="1345"/>
                      <a:pt x="2315" y="1320"/>
                      <a:pt x="2291" y="1295"/>
                    </a:cubicBezTo>
                    <a:cubicBezTo>
                      <a:pt x="2291" y="1270"/>
                      <a:pt x="2266" y="1270"/>
                      <a:pt x="2241" y="1270"/>
                    </a:cubicBezTo>
                    <a:cubicBezTo>
                      <a:pt x="2017" y="1320"/>
                      <a:pt x="1793" y="1370"/>
                      <a:pt x="1569" y="1370"/>
                    </a:cubicBezTo>
                    <a:lnTo>
                      <a:pt x="1519" y="1370"/>
                    </a:lnTo>
                    <a:cubicBezTo>
                      <a:pt x="1270" y="1370"/>
                      <a:pt x="1046" y="1320"/>
                      <a:pt x="847" y="1220"/>
                    </a:cubicBezTo>
                    <a:cubicBezTo>
                      <a:pt x="648" y="1121"/>
                      <a:pt x="474" y="972"/>
                      <a:pt x="349" y="772"/>
                    </a:cubicBezTo>
                    <a:cubicBezTo>
                      <a:pt x="250" y="548"/>
                      <a:pt x="225" y="324"/>
                      <a:pt x="250" y="75"/>
                    </a:cubicBezTo>
                    <a:cubicBezTo>
                      <a:pt x="250" y="26"/>
                      <a:pt x="225"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8127603" y="2864698"/>
                <a:ext cx="422726" cy="170431"/>
              </a:xfrm>
              <a:custGeom>
                <a:avLst/>
                <a:gdLst/>
                <a:ahLst/>
                <a:cxnLst/>
                <a:rect l="l" t="t" r="r" b="b"/>
                <a:pathLst>
                  <a:path w="9584" h="3864" extrusionOk="0">
                    <a:moveTo>
                      <a:pt x="407" y="1"/>
                    </a:moveTo>
                    <a:cubicBezTo>
                      <a:pt x="296" y="1"/>
                      <a:pt x="185" y="2"/>
                      <a:pt x="75" y="5"/>
                    </a:cubicBezTo>
                    <a:cubicBezTo>
                      <a:pt x="0" y="30"/>
                      <a:pt x="0" y="105"/>
                      <a:pt x="75" y="105"/>
                    </a:cubicBezTo>
                    <a:lnTo>
                      <a:pt x="672" y="179"/>
                    </a:lnTo>
                    <a:lnTo>
                      <a:pt x="996" y="204"/>
                    </a:lnTo>
                    <a:cubicBezTo>
                      <a:pt x="1070" y="204"/>
                      <a:pt x="1120" y="229"/>
                      <a:pt x="1195" y="229"/>
                    </a:cubicBezTo>
                    <a:lnTo>
                      <a:pt x="1319" y="254"/>
                    </a:lnTo>
                    <a:lnTo>
                      <a:pt x="1942" y="354"/>
                    </a:lnTo>
                    <a:lnTo>
                      <a:pt x="2365" y="428"/>
                    </a:lnTo>
                    <a:lnTo>
                      <a:pt x="2888" y="553"/>
                    </a:lnTo>
                    <a:cubicBezTo>
                      <a:pt x="2962" y="553"/>
                      <a:pt x="3037" y="578"/>
                      <a:pt x="3112" y="603"/>
                    </a:cubicBezTo>
                    <a:lnTo>
                      <a:pt x="3833" y="802"/>
                    </a:lnTo>
                    <a:lnTo>
                      <a:pt x="4132" y="901"/>
                    </a:lnTo>
                    <a:cubicBezTo>
                      <a:pt x="4431" y="1001"/>
                      <a:pt x="4754" y="1100"/>
                      <a:pt x="5053" y="1250"/>
                    </a:cubicBezTo>
                    <a:cubicBezTo>
                      <a:pt x="5850" y="1573"/>
                      <a:pt x="6621" y="1947"/>
                      <a:pt x="7368" y="2395"/>
                    </a:cubicBezTo>
                    <a:lnTo>
                      <a:pt x="7916" y="2718"/>
                    </a:lnTo>
                    <a:lnTo>
                      <a:pt x="8090" y="2843"/>
                    </a:lnTo>
                    <a:lnTo>
                      <a:pt x="8463" y="3092"/>
                    </a:lnTo>
                    <a:cubicBezTo>
                      <a:pt x="8812" y="3316"/>
                      <a:pt x="9160" y="3565"/>
                      <a:pt x="9509" y="3863"/>
                    </a:cubicBezTo>
                    <a:lnTo>
                      <a:pt x="9533" y="3863"/>
                    </a:lnTo>
                    <a:cubicBezTo>
                      <a:pt x="9558" y="3863"/>
                      <a:pt x="9558" y="3838"/>
                      <a:pt x="9583" y="3838"/>
                    </a:cubicBezTo>
                    <a:cubicBezTo>
                      <a:pt x="9583" y="3814"/>
                      <a:pt x="9583" y="3789"/>
                      <a:pt x="9583" y="3764"/>
                    </a:cubicBezTo>
                    <a:cubicBezTo>
                      <a:pt x="8936" y="3142"/>
                      <a:pt x="8239" y="2619"/>
                      <a:pt x="7517" y="2146"/>
                    </a:cubicBezTo>
                    <a:cubicBezTo>
                      <a:pt x="6771" y="1673"/>
                      <a:pt x="5974" y="1275"/>
                      <a:pt x="5177" y="951"/>
                    </a:cubicBezTo>
                    <a:cubicBezTo>
                      <a:pt x="4854" y="827"/>
                      <a:pt x="4555" y="727"/>
                      <a:pt x="4232" y="603"/>
                    </a:cubicBezTo>
                    <a:lnTo>
                      <a:pt x="3933" y="503"/>
                    </a:lnTo>
                    <a:lnTo>
                      <a:pt x="3186" y="329"/>
                    </a:lnTo>
                    <a:lnTo>
                      <a:pt x="2987" y="254"/>
                    </a:lnTo>
                    <a:lnTo>
                      <a:pt x="2688" y="204"/>
                    </a:lnTo>
                    <a:cubicBezTo>
                      <a:pt x="1928" y="74"/>
                      <a:pt x="1167"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7786167" y="2877004"/>
                <a:ext cx="276686" cy="292080"/>
              </a:xfrm>
              <a:custGeom>
                <a:avLst/>
                <a:gdLst/>
                <a:ahLst/>
                <a:cxnLst/>
                <a:rect l="l" t="t" r="r" b="b"/>
                <a:pathLst>
                  <a:path w="6273" h="6622" extrusionOk="0">
                    <a:moveTo>
                      <a:pt x="6198" y="0"/>
                    </a:moveTo>
                    <a:cubicBezTo>
                      <a:pt x="5800" y="75"/>
                      <a:pt x="5401" y="174"/>
                      <a:pt x="5003" y="299"/>
                    </a:cubicBezTo>
                    <a:lnTo>
                      <a:pt x="4704" y="373"/>
                    </a:lnTo>
                    <a:lnTo>
                      <a:pt x="4256" y="548"/>
                    </a:lnTo>
                    <a:cubicBezTo>
                      <a:pt x="4107" y="597"/>
                      <a:pt x="3983" y="647"/>
                      <a:pt x="3833" y="722"/>
                    </a:cubicBezTo>
                    <a:cubicBezTo>
                      <a:pt x="3062" y="1045"/>
                      <a:pt x="2365" y="1493"/>
                      <a:pt x="1767" y="2066"/>
                    </a:cubicBezTo>
                    <a:cubicBezTo>
                      <a:pt x="1145" y="2638"/>
                      <a:pt x="672" y="3335"/>
                      <a:pt x="348" y="4132"/>
                    </a:cubicBezTo>
                    <a:lnTo>
                      <a:pt x="324" y="4232"/>
                    </a:lnTo>
                    <a:cubicBezTo>
                      <a:pt x="299" y="4281"/>
                      <a:pt x="274" y="4356"/>
                      <a:pt x="249" y="4406"/>
                    </a:cubicBezTo>
                    <a:lnTo>
                      <a:pt x="174" y="4704"/>
                    </a:lnTo>
                    <a:cubicBezTo>
                      <a:pt x="124" y="4854"/>
                      <a:pt x="100" y="5003"/>
                      <a:pt x="75" y="5177"/>
                    </a:cubicBezTo>
                    <a:lnTo>
                      <a:pt x="50" y="5327"/>
                    </a:lnTo>
                    <a:cubicBezTo>
                      <a:pt x="25" y="5426"/>
                      <a:pt x="0" y="5526"/>
                      <a:pt x="0" y="5625"/>
                    </a:cubicBezTo>
                    <a:lnTo>
                      <a:pt x="0" y="5949"/>
                    </a:lnTo>
                    <a:lnTo>
                      <a:pt x="0" y="6372"/>
                    </a:lnTo>
                    <a:lnTo>
                      <a:pt x="0" y="6571"/>
                    </a:lnTo>
                    <a:cubicBezTo>
                      <a:pt x="0" y="6596"/>
                      <a:pt x="25" y="6621"/>
                      <a:pt x="50" y="6621"/>
                    </a:cubicBezTo>
                    <a:cubicBezTo>
                      <a:pt x="75" y="6621"/>
                      <a:pt x="100" y="6596"/>
                      <a:pt x="100" y="6571"/>
                    </a:cubicBezTo>
                    <a:cubicBezTo>
                      <a:pt x="100" y="5750"/>
                      <a:pt x="274" y="4953"/>
                      <a:pt x="573" y="4232"/>
                    </a:cubicBezTo>
                    <a:cubicBezTo>
                      <a:pt x="896" y="3485"/>
                      <a:pt x="1369" y="2838"/>
                      <a:pt x="1966" y="2290"/>
                    </a:cubicBezTo>
                    <a:cubicBezTo>
                      <a:pt x="2564" y="1742"/>
                      <a:pt x="3211" y="1294"/>
                      <a:pt x="3958" y="946"/>
                    </a:cubicBezTo>
                    <a:cubicBezTo>
                      <a:pt x="4082" y="871"/>
                      <a:pt x="4207" y="821"/>
                      <a:pt x="4356" y="772"/>
                    </a:cubicBezTo>
                    <a:lnTo>
                      <a:pt x="4779" y="573"/>
                    </a:lnTo>
                    <a:lnTo>
                      <a:pt x="5053" y="473"/>
                    </a:lnTo>
                    <a:cubicBezTo>
                      <a:pt x="5327" y="373"/>
                      <a:pt x="5601" y="299"/>
                      <a:pt x="5874" y="224"/>
                    </a:cubicBezTo>
                    <a:lnTo>
                      <a:pt x="6223" y="124"/>
                    </a:lnTo>
                    <a:cubicBezTo>
                      <a:pt x="6248" y="100"/>
                      <a:pt x="6273" y="75"/>
                      <a:pt x="6273" y="50"/>
                    </a:cubicBezTo>
                    <a:cubicBezTo>
                      <a:pt x="6248" y="25"/>
                      <a:pt x="6223" y="0"/>
                      <a:pt x="6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8716042" y="2816621"/>
                <a:ext cx="99948" cy="26112"/>
              </a:xfrm>
              <a:custGeom>
                <a:avLst/>
                <a:gdLst/>
                <a:ahLst/>
                <a:cxnLst/>
                <a:rect l="l" t="t" r="r" b="b"/>
                <a:pathLst>
                  <a:path w="2266" h="592" extrusionOk="0">
                    <a:moveTo>
                      <a:pt x="75" y="0"/>
                    </a:moveTo>
                    <a:cubicBezTo>
                      <a:pt x="51" y="0"/>
                      <a:pt x="26" y="25"/>
                      <a:pt x="26" y="25"/>
                    </a:cubicBezTo>
                    <a:cubicBezTo>
                      <a:pt x="1" y="50"/>
                      <a:pt x="1" y="100"/>
                      <a:pt x="26" y="100"/>
                    </a:cubicBezTo>
                    <a:cubicBezTo>
                      <a:pt x="374" y="274"/>
                      <a:pt x="723" y="423"/>
                      <a:pt x="1096" y="498"/>
                    </a:cubicBezTo>
                    <a:cubicBezTo>
                      <a:pt x="1270" y="548"/>
                      <a:pt x="1469" y="573"/>
                      <a:pt x="1644" y="573"/>
                    </a:cubicBezTo>
                    <a:cubicBezTo>
                      <a:pt x="1693" y="585"/>
                      <a:pt x="1737" y="591"/>
                      <a:pt x="1780" y="591"/>
                    </a:cubicBezTo>
                    <a:cubicBezTo>
                      <a:pt x="1824" y="591"/>
                      <a:pt x="1868" y="585"/>
                      <a:pt x="1917" y="573"/>
                    </a:cubicBezTo>
                    <a:cubicBezTo>
                      <a:pt x="1947" y="580"/>
                      <a:pt x="1976" y="583"/>
                      <a:pt x="2005" y="583"/>
                    </a:cubicBezTo>
                    <a:cubicBezTo>
                      <a:pt x="2075" y="583"/>
                      <a:pt x="2146" y="565"/>
                      <a:pt x="2216" y="548"/>
                    </a:cubicBezTo>
                    <a:cubicBezTo>
                      <a:pt x="2241" y="548"/>
                      <a:pt x="2266" y="523"/>
                      <a:pt x="2266" y="498"/>
                    </a:cubicBezTo>
                    <a:cubicBezTo>
                      <a:pt x="2266" y="473"/>
                      <a:pt x="2241" y="448"/>
                      <a:pt x="2216" y="448"/>
                    </a:cubicBezTo>
                    <a:lnTo>
                      <a:pt x="1519" y="274"/>
                    </a:lnTo>
                    <a:lnTo>
                      <a:pt x="1146" y="199"/>
                    </a:lnTo>
                    <a:lnTo>
                      <a:pt x="947" y="149"/>
                    </a:lnTo>
                    <a:lnTo>
                      <a:pt x="623" y="100"/>
                    </a:lnTo>
                    <a:cubicBezTo>
                      <a:pt x="449" y="50"/>
                      <a:pt x="275" y="25"/>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8767647" y="2716673"/>
                <a:ext cx="120810" cy="69249"/>
              </a:xfrm>
              <a:custGeom>
                <a:avLst/>
                <a:gdLst/>
                <a:ahLst/>
                <a:cxnLst/>
                <a:rect l="l" t="t" r="r" b="b"/>
                <a:pathLst>
                  <a:path w="2739" h="1570" extrusionOk="0">
                    <a:moveTo>
                      <a:pt x="50" y="1"/>
                    </a:moveTo>
                    <a:cubicBezTo>
                      <a:pt x="26" y="1"/>
                      <a:pt x="1" y="1"/>
                      <a:pt x="1" y="26"/>
                    </a:cubicBezTo>
                    <a:cubicBezTo>
                      <a:pt x="1" y="51"/>
                      <a:pt x="26" y="51"/>
                      <a:pt x="26" y="51"/>
                    </a:cubicBezTo>
                    <a:lnTo>
                      <a:pt x="449" y="175"/>
                    </a:lnTo>
                    <a:lnTo>
                      <a:pt x="797" y="275"/>
                    </a:lnTo>
                    <a:cubicBezTo>
                      <a:pt x="1046" y="349"/>
                      <a:pt x="1295" y="424"/>
                      <a:pt x="1544" y="524"/>
                    </a:cubicBezTo>
                    <a:cubicBezTo>
                      <a:pt x="1768" y="623"/>
                      <a:pt x="1992" y="748"/>
                      <a:pt x="2216" y="897"/>
                    </a:cubicBezTo>
                    <a:cubicBezTo>
                      <a:pt x="2415" y="1046"/>
                      <a:pt x="2564" y="1270"/>
                      <a:pt x="2614" y="1519"/>
                    </a:cubicBezTo>
                    <a:cubicBezTo>
                      <a:pt x="2614" y="1544"/>
                      <a:pt x="2639" y="1569"/>
                      <a:pt x="2664" y="1569"/>
                    </a:cubicBezTo>
                    <a:cubicBezTo>
                      <a:pt x="2689" y="1569"/>
                      <a:pt x="2714" y="1544"/>
                      <a:pt x="2739" y="1519"/>
                    </a:cubicBezTo>
                    <a:cubicBezTo>
                      <a:pt x="2739" y="1370"/>
                      <a:pt x="2714" y="1221"/>
                      <a:pt x="2639" y="1071"/>
                    </a:cubicBezTo>
                    <a:cubicBezTo>
                      <a:pt x="2564" y="947"/>
                      <a:pt x="2490" y="822"/>
                      <a:pt x="2390" y="723"/>
                    </a:cubicBezTo>
                    <a:cubicBezTo>
                      <a:pt x="2166" y="524"/>
                      <a:pt x="1917" y="374"/>
                      <a:pt x="1668" y="275"/>
                    </a:cubicBezTo>
                    <a:lnTo>
                      <a:pt x="1569" y="225"/>
                    </a:lnTo>
                    <a:cubicBezTo>
                      <a:pt x="1469" y="200"/>
                      <a:pt x="1370" y="150"/>
                      <a:pt x="1270" y="125"/>
                    </a:cubicBezTo>
                    <a:lnTo>
                      <a:pt x="1146" y="101"/>
                    </a:lnTo>
                    <a:cubicBezTo>
                      <a:pt x="1046" y="76"/>
                      <a:pt x="947" y="51"/>
                      <a:pt x="872" y="26"/>
                    </a:cubicBezTo>
                    <a:lnTo>
                      <a:pt x="772" y="26"/>
                    </a:lnTo>
                    <a:cubicBezTo>
                      <a:pt x="673" y="26"/>
                      <a:pt x="573"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9020163" y="2810005"/>
                <a:ext cx="45078" cy="63735"/>
              </a:xfrm>
              <a:custGeom>
                <a:avLst/>
                <a:gdLst/>
                <a:ahLst/>
                <a:cxnLst/>
                <a:rect l="l" t="t" r="r" b="b"/>
                <a:pathLst>
                  <a:path w="1022" h="1445" extrusionOk="0">
                    <a:moveTo>
                      <a:pt x="299" y="1"/>
                    </a:moveTo>
                    <a:cubicBezTo>
                      <a:pt x="299" y="1"/>
                      <a:pt x="274" y="1"/>
                      <a:pt x="274" y="26"/>
                    </a:cubicBezTo>
                    <a:cubicBezTo>
                      <a:pt x="250" y="26"/>
                      <a:pt x="250" y="50"/>
                      <a:pt x="274" y="75"/>
                    </a:cubicBezTo>
                    <a:cubicBezTo>
                      <a:pt x="424" y="474"/>
                      <a:pt x="324" y="947"/>
                      <a:pt x="26" y="1245"/>
                    </a:cubicBezTo>
                    <a:cubicBezTo>
                      <a:pt x="1" y="1270"/>
                      <a:pt x="1" y="1270"/>
                      <a:pt x="1" y="1295"/>
                    </a:cubicBezTo>
                    <a:cubicBezTo>
                      <a:pt x="1" y="1320"/>
                      <a:pt x="26" y="1320"/>
                      <a:pt x="26" y="1320"/>
                    </a:cubicBezTo>
                    <a:cubicBezTo>
                      <a:pt x="175" y="1395"/>
                      <a:pt x="349" y="1444"/>
                      <a:pt x="523" y="1444"/>
                    </a:cubicBezTo>
                    <a:cubicBezTo>
                      <a:pt x="698" y="1444"/>
                      <a:pt x="872" y="1395"/>
                      <a:pt x="996" y="1295"/>
                    </a:cubicBezTo>
                    <a:cubicBezTo>
                      <a:pt x="996" y="1270"/>
                      <a:pt x="1021" y="1270"/>
                      <a:pt x="1021" y="1245"/>
                    </a:cubicBezTo>
                    <a:cubicBezTo>
                      <a:pt x="996" y="200"/>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7814705" y="2860508"/>
                <a:ext cx="218509" cy="135101"/>
              </a:xfrm>
              <a:custGeom>
                <a:avLst/>
                <a:gdLst/>
                <a:ahLst/>
                <a:cxnLst/>
                <a:rect l="l" t="t" r="r" b="b"/>
                <a:pathLst>
                  <a:path w="4954" h="3063" extrusionOk="0">
                    <a:moveTo>
                      <a:pt x="4879" y="1"/>
                    </a:moveTo>
                    <a:cubicBezTo>
                      <a:pt x="4406" y="75"/>
                      <a:pt x="3933" y="200"/>
                      <a:pt x="3485" y="374"/>
                    </a:cubicBezTo>
                    <a:cubicBezTo>
                      <a:pt x="3012" y="548"/>
                      <a:pt x="2564" y="747"/>
                      <a:pt x="2141" y="996"/>
                    </a:cubicBezTo>
                    <a:cubicBezTo>
                      <a:pt x="1718" y="1245"/>
                      <a:pt x="1319" y="1519"/>
                      <a:pt x="971" y="1867"/>
                    </a:cubicBezTo>
                    <a:cubicBezTo>
                      <a:pt x="598" y="2191"/>
                      <a:pt x="274" y="2564"/>
                      <a:pt x="25" y="2988"/>
                    </a:cubicBezTo>
                    <a:cubicBezTo>
                      <a:pt x="0" y="3012"/>
                      <a:pt x="0" y="3037"/>
                      <a:pt x="25" y="3062"/>
                    </a:cubicBezTo>
                    <a:lnTo>
                      <a:pt x="50" y="3062"/>
                    </a:lnTo>
                    <a:cubicBezTo>
                      <a:pt x="75" y="3062"/>
                      <a:pt x="75" y="3037"/>
                      <a:pt x="100" y="3037"/>
                    </a:cubicBezTo>
                    <a:lnTo>
                      <a:pt x="274" y="2838"/>
                    </a:lnTo>
                    <a:cubicBezTo>
                      <a:pt x="374" y="2714"/>
                      <a:pt x="473" y="2614"/>
                      <a:pt x="598" y="2515"/>
                    </a:cubicBezTo>
                    <a:lnTo>
                      <a:pt x="697" y="2415"/>
                    </a:lnTo>
                    <a:lnTo>
                      <a:pt x="846" y="2266"/>
                    </a:lnTo>
                    <a:lnTo>
                      <a:pt x="1120" y="2042"/>
                    </a:lnTo>
                    <a:cubicBezTo>
                      <a:pt x="1494" y="1768"/>
                      <a:pt x="1892" y="1494"/>
                      <a:pt x="2290" y="1245"/>
                    </a:cubicBezTo>
                    <a:cubicBezTo>
                      <a:pt x="2713" y="1021"/>
                      <a:pt x="3136" y="797"/>
                      <a:pt x="3560" y="623"/>
                    </a:cubicBezTo>
                    <a:cubicBezTo>
                      <a:pt x="3809" y="523"/>
                      <a:pt x="4008" y="424"/>
                      <a:pt x="4232" y="349"/>
                    </a:cubicBezTo>
                    <a:cubicBezTo>
                      <a:pt x="4456" y="274"/>
                      <a:pt x="4655" y="200"/>
                      <a:pt x="4854" y="125"/>
                    </a:cubicBezTo>
                    <a:lnTo>
                      <a:pt x="4904" y="100"/>
                    </a:lnTo>
                    <a:cubicBezTo>
                      <a:pt x="4929" y="100"/>
                      <a:pt x="4954" y="75"/>
                      <a:pt x="4929" y="50"/>
                    </a:cubicBezTo>
                    <a:cubicBezTo>
                      <a:pt x="4929" y="26"/>
                      <a:pt x="4904"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871780" y="3491818"/>
                <a:ext cx="98845" cy="39564"/>
              </a:xfrm>
              <a:custGeom>
                <a:avLst/>
                <a:gdLst/>
                <a:ahLst/>
                <a:cxnLst/>
                <a:rect l="l" t="t" r="r" b="b"/>
                <a:pathLst>
                  <a:path w="2241" h="897" extrusionOk="0">
                    <a:moveTo>
                      <a:pt x="25" y="0"/>
                    </a:moveTo>
                    <a:cubicBezTo>
                      <a:pt x="1" y="25"/>
                      <a:pt x="1" y="50"/>
                      <a:pt x="25" y="75"/>
                    </a:cubicBezTo>
                    <a:cubicBezTo>
                      <a:pt x="125" y="249"/>
                      <a:pt x="249" y="423"/>
                      <a:pt x="424" y="548"/>
                    </a:cubicBezTo>
                    <a:cubicBezTo>
                      <a:pt x="473" y="597"/>
                      <a:pt x="548" y="647"/>
                      <a:pt x="598" y="672"/>
                    </a:cubicBezTo>
                    <a:lnTo>
                      <a:pt x="697" y="722"/>
                    </a:lnTo>
                    <a:cubicBezTo>
                      <a:pt x="797" y="772"/>
                      <a:pt x="897" y="797"/>
                      <a:pt x="971" y="821"/>
                    </a:cubicBezTo>
                    <a:cubicBezTo>
                      <a:pt x="1146" y="871"/>
                      <a:pt x="1345" y="896"/>
                      <a:pt x="1519" y="896"/>
                    </a:cubicBezTo>
                    <a:lnTo>
                      <a:pt x="1594" y="896"/>
                    </a:lnTo>
                    <a:cubicBezTo>
                      <a:pt x="1818" y="896"/>
                      <a:pt x="2017" y="846"/>
                      <a:pt x="2191" y="747"/>
                    </a:cubicBezTo>
                    <a:cubicBezTo>
                      <a:pt x="2216" y="747"/>
                      <a:pt x="2241" y="722"/>
                      <a:pt x="2241" y="697"/>
                    </a:cubicBezTo>
                    <a:cubicBezTo>
                      <a:pt x="2216" y="647"/>
                      <a:pt x="2191" y="647"/>
                      <a:pt x="2166" y="647"/>
                    </a:cubicBezTo>
                    <a:lnTo>
                      <a:pt x="2017" y="647"/>
                    </a:lnTo>
                    <a:cubicBezTo>
                      <a:pt x="1959" y="652"/>
                      <a:pt x="1902" y="654"/>
                      <a:pt x="1845" y="654"/>
                    </a:cubicBezTo>
                    <a:cubicBezTo>
                      <a:pt x="1578" y="654"/>
                      <a:pt x="1312" y="609"/>
                      <a:pt x="1046" y="548"/>
                    </a:cubicBezTo>
                    <a:cubicBezTo>
                      <a:pt x="872" y="498"/>
                      <a:pt x="697" y="423"/>
                      <a:pt x="548" y="324"/>
                    </a:cubicBezTo>
                    <a:cubicBezTo>
                      <a:pt x="424" y="249"/>
                      <a:pt x="299" y="174"/>
                      <a:pt x="175" y="75"/>
                    </a:cubicBez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971683" y="3191182"/>
                <a:ext cx="685563" cy="346773"/>
              </a:xfrm>
              <a:custGeom>
                <a:avLst/>
                <a:gdLst/>
                <a:ahLst/>
                <a:cxnLst/>
                <a:rect l="l" t="t" r="r" b="b"/>
                <a:pathLst>
                  <a:path w="15543" h="7862" extrusionOk="0">
                    <a:moveTo>
                      <a:pt x="15469" y="0"/>
                    </a:moveTo>
                    <a:cubicBezTo>
                      <a:pt x="15454" y="0"/>
                      <a:pt x="15440" y="6"/>
                      <a:pt x="15433" y="21"/>
                    </a:cubicBezTo>
                    <a:cubicBezTo>
                      <a:pt x="15383" y="21"/>
                      <a:pt x="15383" y="46"/>
                      <a:pt x="15383" y="71"/>
                    </a:cubicBezTo>
                    <a:cubicBezTo>
                      <a:pt x="15309" y="867"/>
                      <a:pt x="15110" y="1639"/>
                      <a:pt x="14811" y="2361"/>
                    </a:cubicBezTo>
                    <a:cubicBezTo>
                      <a:pt x="14637" y="2734"/>
                      <a:pt x="14462" y="3082"/>
                      <a:pt x="14263" y="3431"/>
                    </a:cubicBezTo>
                    <a:lnTo>
                      <a:pt x="14139" y="3580"/>
                    </a:lnTo>
                    <a:cubicBezTo>
                      <a:pt x="14064" y="3680"/>
                      <a:pt x="13989" y="3804"/>
                      <a:pt x="13915" y="3904"/>
                    </a:cubicBezTo>
                    <a:lnTo>
                      <a:pt x="13741" y="4128"/>
                    </a:lnTo>
                    <a:lnTo>
                      <a:pt x="13541" y="4352"/>
                    </a:lnTo>
                    <a:cubicBezTo>
                      <a:pt x="12969" y="4924"/>
                      <a:pt x="12347" y="5422"/>
                      <a:pt x="11675" y="5820"/>
                    </a:cubicBezTo>
                    <a:cubicBezTo>
                      <a:pt x="11401" y="5995"/>
                      <a:pt x="11102" y="6144"/>
                      <a:pt x="10828" y="6268"/>
                    </a:cubicBezTo>
                    <a:lnTo>
                      <a:pt x="10629" y="6368"/>
                    </a:lnTo>
                    <a:lnTo>
                      <a:pt x="10355" y="6492"/>
                    </a:lnTo>
                    <a:cubicBezTo>
                      <a:pt x="10082" y="6592"/>
                      <a:pt x="9808" y="6716"/>
                      <a:pt x="9509" y="6791"/>
                    </a:cubicBezTo>
                    <a:cubicBezTo>
                      <a:pt x="8762" y="7065"/>
                      <a:pt x="7991" y="7264"/>
                      <a:pt x="7219" y="7388"/>
                    </a:cubicBezTo>
                    <a:lnTo>
                      <a:pt x="6622" y="7463"/>
                    </a:lnTo>
                    <a:lnTo>
                      <a:pt x="6423" y="7488"/>
                    </a:lnTo>
                    <a:cubicBezTo>
                      <a:pt x="6298" y="7513"/>
                      <a:pt x="6149" y="7513"/>
                      <a:pt x="6024" y="7538"/>
                    </a:cubicBezTo>
                    <a:lnTo>
                      <a:pt x="5427" y="7563"/>
                    </a:lnTo>
                    <a:lnTo>
                      <a:pt x="5103" y="7588"/>
                    </a:lnTo>
                    <a:lnTo>
                      <a:pt x="4805" y="7588"/>
                    </a:lnTo>
                    <a:cubicBezTo>
                      <a:pt x="3212" y="7588"/>
                      <a:pt x="1619" y="7388"/>
                      <a:pt x="75" y="7040"/>
                    </a:cubicBezTo>
                    <a:cubicBezTo>
                      <a:pt x="50" y="7040"/>
                      <a:pt x="25" y="7040"/>
                      <a:pt x="25" y="7065"/>
                    </a:cubicBezTo>
                    <a:cubicBezTo>
                      <a:pt x="1" y="7090"/>
                      <a:pt x="25" y="7140"/>
                      <a:pt x="50" y="7140"/>
                    </a:cubicBezTo>
                    <a:lnTo>
                      <a:pt x="1220" y="7438"/>
                    </a:lnTo>
                    <a:cubicBezTo>
                      <a:pt x="1370" y="7463"/>
                      <a:pt x="1494" y="7488"/>
                      <a:pt x="1643" y="7513"/>
                    </a:cubicBezTo>
                    <a:lnTo>
                      <a:pt x="1818" y="7538"/>
                    </a:lnTo>
                    <a:lnTo>
                      <a:pt x="2415" y="7662"/>
                    </a:lnTo>
                    <a:cubicBezTo>
                      <a:pt x="3212" y="7787"/>
                      <a:pt x="4033" y="7837"/>
                      <a:pt x="4829" y="7861"/>
                    </a:cubicBezTo>
                    <a:lnTo>
                      <a:pt x="5452" y="7861"/>
                    </a:lnTo>
                    <a:lnTo>
                      <a:pt x="6049" y="7812"/>
                    </a:lnTo>
                    <a:cubicBezTo>
                      <a:pt x="6198" y="7812"/>
                      <a:pt x="6348" y="7812"/>
                      <a:pt x="6497" y="7787"/>
                    </a:cubicBezTo>
                    <a:lnTo>
                      <a:pt x="6671" y="7762"/>
                    </a:lnTo>
                    <a:lnTo>
                      <a:pt x="7294" y="7687"/>
                    </a:lnTo>
                    <a:cubicBezTo>
                      <a:pt x="8090" y="7563"/>
                      <a:pt x="8887" y="7364"/>
                      <a:pt x="9658" y="7090"/>
                    </a:cubicBezTo>
                    <a:cubicBezTo>
                      <a:pt x="9932" y="7015"/>
                      <a:pt x="10231" y="6891"/>
                      <a:pt x="10530" y="6766"/>
                    </a:cubicBezTo>
                    <a:lnTo>
                      <a:pt x="10778" y="6642"/>
                    </a:lnTo>
                    <a:lnTo>
                      <a:pt x="10978" y="6542"/>
                    </a:lnTo>
                    <a:cubicBezTo>
                      <a:pt x="11276" y="6393"/>
                      <a:pt x="11575" y="6244"/>
                      <a:pt x="11849" y="6069"/>
                    </a:cubicBezTo>
                    <a:cubicBezTo>
                      <a:pt x="12546" y="5646"/>
                      <a:pt x="13193" y="5148"/>
                      <a:pt x="13741" y="4526"/>
                    </a:cubicBezTo>
                    <a:cubicBezTo>
                      <a:pt x="14836" y="3281"/>
                      <a:pt x="15458" y="1713"/>
                      <a:pt x="15508" y="71"/>
                    </a:cubicBezTo>
                    <a:cubicBezTo>
                      <a:pt x="15543" y="35"/>
                      <a:pt x="15503" y="0"/>
                      <a:pt x="15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9470280" y="3636712"/>
                <a:ext cx="63735" cy="109828"/>
              </a:xfrm>
              <a:custGeom>
                <a:avLst/>
                <a:gdLst/>
                <a:ahLst/>
                <a:cxnLst/>
                <a:rect l="l" t="t" r="r" b="b"/>
                <a:pathLst>
                  <a:path w="1445" h="2490" extrusionOk="0">
                    <a:moveTo>
                      <a:pt x="150" y="1"/>
                    </a:moveTo>
                    <a:cubicBezTo>
                      <a:pt x="125" y="1"/>
                      <a:pt x="101" y="26"/>
                      <a:pt x="101" y="26"/>
                    </a:cubicBezTo>
                    <a:cubicBezTo>
                      <a:pt x="76" y="50"/>
                      <a:pt x="76" y="75"/>
                      <a:pt x="101" y="100"/>
                    </a:cubicBezTo>
                    <a:cubicBezTo>
                      <a:pt x="524" y="449"/>
                      <a:pt x="773" y="971"/>
                      <a:pt x="748" y="1544"/>
                    </a:cubicBezTo>
                    <a:cubicBezTo>
                      <a:pt x="698" y="1917"/>
                      <a:pt x="424" y="2241"/>
                      <a:pt x="26" y="2365"/>
                    </a:cubicBezTo>
                    <a:cubicBezTo>
                      <a:pt x="1" y="2390"/>
                      <a:pt x="1" y="2415"/>
                      <a:pt x="1" y="2440"/>
                    </a:cubicBezTo>
                    <a:cubicBezTo>
                      <a:pt x="1" y="2465"/>
                      <a:pt x="26" y="2490"/>
                      <a:pt x="51" y="2490"/>
                    </a:cubicBezTo>
                    <a:cubicBezTo>
                      <a:pt x="773" y="2415"/>
                      <a:pt x="1270" y="2042"/>
                      <a:pt x="1345" y="1544"/>
                    </a:cubicBezTo>
                    <a:cubicBezTo>
                      <a:pt x="1445" y="971"/>
                      <a:pt x="972" y="374"/>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8032067" y="3515945"/>
                <a:ext cx="357976" cy="39961"/>
              </a:xfrm>
              <a:custGeom>
                <a:avLst/>
                <a:gdLst/>
                <a:ahLst/>
                <a:cxnLst/>
                <a:rect l="l" t="t" r="r" b="b"/>
                <a:pathLst>
                  <a:path w="8116" h="906" extrusionOk="0">
                    <a:moveTo>
                      <a:pt x="8040" y="1"/>
                    </a:moveTo>
                    <a:cubicBezTo>
                      <a:pt x="7393" y="200"/>
                      <a:pt x="6746" y="324"/>
                      <a:pt x="6074" y="424"/>
                    </a:cubicBezTo>
                    <a:cubicBezTo>
                      <a:pt x="5402" y="523"/>
                      <a:pt x="4730" y="573"/>
                      <a:pt x="4083" y="598"/>
                    </a:cubicBezTo>
                    <a:lnTo>
                      <a:pt x="3784" y="598"/>
                    </a:lnTo>
                    <a:cubicBezTo>
                      <a:pt x="3631" y="605"/>
                      <a:pt x="3477" y="608"/>
                      <a:pt x="3324" y="608"/>
                    </a:cubicBezTo>
                    <a:cubicBezTo>
                      <a:pt x="2905" y="608"/>
                      <a:pt x="2486" y="585"/>
                      <a:pt x="2067" y="548"/>
                    </a:cubicBezTo>
                    <a:cubicBezTo>
                      <a:pt x="1444" y="523"/>
                      <a:pt x="822" y="424"/>
                      <a:pt x="200" y="324"/>
                    </a:cubicBezTo>
                    <a:lnTo>
                      <a:pt x="50" y="299"/>
                    </a:lnTo>
                    <a:cubicBezTo>
                      <a:pt x="26" y="299"/>
                      <a:pt x="1" y="324"/>
                      <a:pt x="1" y="349"/>
                    </a:cubicBezTo>
                    <a:cubicBezTo>
                      <a:pt x="1" y="374"/>
                      <a:pt x="26" y="399"/>
                      <a:pt x="50" y="399"/>
                    </a:cubicBezTo>
                    <a:lnTo>
                      <a:pt x="548" y="548"/>
                    </a:lnTo>
                    <a:lnTo>
                      <a:pt x="673" y="573"/>
                    </a:lnTo>
                    <a:cubicBezTo>
                      <a:pt x="797" y="598"/>
                      <a:pt x="922" y="623"/>
                      <a:pt x="1046" y="648"/>
                    </a:cubicBezTo>
                    <a:lnTo>
                      <a:pt x="1220" y="698"/>
                    </a:lnTo>
                    <a:cubicBezTo>
                      <a:pt x="1494" y="722"/>
                      <a:pt x="1768" y="772"/>
                      <a:pt x="2042" y="797"/>
                    </a:cubicBezTo>
                    <a:cubicBezTo>
                      <a:pt x="2517" y="873"/>
                      <a:pt x="3007" y="906"/>
                      <a:pt x="3500" y="906"/>
                    </a:cubicBezTo>
                    <a:cubicBezTo>
                      <a:pt x="3653" y="906"/>
                      <a:pt x="3806" y="903"/>
                      <a:pt x="3958" y="897"/>
                    </a:cubicBezTo>
                    <a:lnTo>
                      <a:pt x="4083" y="897"/>
                    </a:lnTo>
                    <a:cubicBezTo>
                      <a:pt x="4755" y="872"/>
                      <a:pt x="5452" y="797"/>
                      <a:pt x="6124" y="673"/>
                    </a:cubicBezTo>
                    <a:cubicBezTo>
                      <a:pt x="6423" y="623"/>
                      <a:pt x="6746" y="548"/>
                      <a:pt x="7119" y="449"/>
                    </a:cubicBezTo>
                    <a:cubicBezTo>
                      <a:pt x="7443" y="349"/>
                      <a:pt x="7767" y="225"/>
                      <a:pt x="8065" y="100"/>
                    </a:cubicBezTo>
                    <a:cubicBezTo>
                      <a:pt x="8115" y="75"/>
                      <a:pt x="8115" y="1"/>
                      <a:pt x="8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8565635" y="2808902"/>
                <a:ext cx="221817" cy="322823"/>
              </a:xfrm>
              <a:custGeom>
                <a:avLst/>
                <a:gdLst/>
                <a:ahLst/>
                <a:cxnLst/>
                <a:rect l="l" t="t" r="r" b="b"/>
                <a:pathLst>
                  <a:path w="5029" h="7319" extrusionOk="0">
                    <a:moveTo>
                      <a:pt x="1967" y="1"/>
                    </a:moveTo>
                    <a:cubicBezTo>
                      <a:pt x="1942" y="1"/>
                      <a:pt x="1942" y="26"/>
                      <a:pt x="1917" y="26"/>
                    </a:cubicBezTo>
                    <a:cubicBezTo>
                      <a:pt x="1892" y="51"/>
                      <a:pt x="1892" y="100"/>
                      <a:pt x="1917" y="100"/>
                    </a:cubicBezTo>
                    <a:lnTo>
                      <a:pt x="3112" y="947"/>
                    </a:lnTo>
                    <a:cubicBezTo>
                      <a:pt x="3461" y="1196"/>
                      <a:pt x="3884" y="1494"/>
                      <a:pt x="4257" y="1793"/>
                    </a:cubicBezTo>
                    <a:cubicBezTo>
                      <a:pt x="4481" y="2042"/>
                      <a:pt x="4630" y="2341"/>
                      <a:pt x="4680" y="2664"/>
                    </a:cubicBezTo>
                    <a:cubicBezTo>
                      <a:pt x="4730" y="2813"/>
                      <a:pt x="4730" y="2963"/>
                      <a:pt x="4680" y="3112"/>
                    </a:cubicBezTo>
                    <a:cubicBezTo>
                      <a:pt x="4655" y="3286"/>
                      <a:pt x="4581" y="3436"/>
                      <a:pt x="4481" y="3560"/>
                    </a:cubicBezTo>
                    <a:cubicBezTo>
                      <a:pt x="4108" y="4133"/>
                      <a:pt x="3709" y="4705"/>
                      <a:pt x="3261" y="5278"/>
                    </a:cubicBezTo>
                    <a:cubicBezTo>
                      <a:pt x="3062" y="5527"/>
                      <a:pt x="2813" y="5800"/>
                      <a:pt x="2564" y="6049"/>
                    </a:cubicBezTo>
                    <a:lnTo>
                      <a:pt x="2390" y="6199"/>
                    </a:lnTo>
                    <a:lnTo>
                      <a:pt x="2365" y="6224"/>
                    </a:lnTo>
                    <a:cubicBezTo>
                      <a:pt x="2291" y="6273"/>
                      <a:pt x="2241" y="6323"/>
                      <a:pt x="2191" y="6348"/>
                    </a:cubicBezTo>
                    <a:cubicBezTo>
                      <a:pt x="2042" y="6423"/>
                      <a:pt x="1892" y="6448"/>
                      <a:pt x="1743" y="6472"/>
                    </a:cubicBezTo>
                    <a:lnTo>
                      <a:pt x="1693" y="6472"/>
                    </a:lnTo>
                    <a:cubicBezTo>
                      <a:pt x="1370" y="6448"/>
                      <a:pt x="1071" y="6348"/>
                      <a:pt x="822" y="6149"/>
                    </a:cubicBezTo>
                    <a:cubicBezTo>
                      <a:pt x="548" y="5950"/>
                      <a:pt x="299" y="5701"/>
                      <a:pt x="75" y="5427"/>
                    </a:cubicBezTo>
                    <a:cubicBezTo>
                      <a:pt x="75" y="5402"/>
                      <a:pt x="50" y="5402"/>
                      <a:pt x="50" y="5402"/>
                    </a:cubicBezTo>
                    <a:lnTo>
                      <a:pt x="1" y="5402"/>
                    </a:lnTo>
                    <a:cubicBezTo>
                      <a:pt x="1" y="5427"/>
                      <a:pt x="1" y="5452"/>
                      <a:pt x="1" y="5477"/>
                    </a:cubicBezTo>
                    <a:cubicBezTo>
                      <a:pt x="200" y="5776"/>
                      <a:pt x="449" y="6049"/>
                      <a:pt x="723" y="6298"/>
                    </a:cubicBezTo>
                    <a:cubicBezTo>
                      <a:pt x="996" y="6547"/>
                      <a:pt x="1370" y="6672"/>
                      <a:pt x="1743" y="6696"/>
                    </a:cubicBezTo>
                    <a:cubicBezTo>
                      <a:pt x="1942" y="6696"/>
                      <a:pt x="2141" y="6647"/>
                      <a:pt x="2316" y="6572"/>
                    </a:cubicBezTo>
                    <a:cubicBezTo>
                      <a:pt x="2390" y="6522"/>
                      <a:pt x="2440" y="6472"/>
                      <a:pt x="2515" y="6448"/>
                    </a:cubicBezTo>
                    <a:lnTo>
                      <a:pt x="2540" y="6423"/>
                    </a:lnTo>
                    <a:lnTo>
                      <a:pt x="2614" y="6348"/>
                    </a:lnTo>
                    <a:lnTo>
                      <a:pt x="2712" y="6283"/>
                    </a:lnTo>
                    <a:lnTo>
                      <a:pt x="2712" y="6283"/>
                    </a:lnTo>
                    <a:cubicBezTo>
                      <a:pt x="2679" y="6319"/>
                      <a:pt x="2647" y="6357"/>
                      <a:pt x="2614" y="6398"/>
                    </a:cubicBezTo>
                    <a:cubicBezTo>
                      <a:pt x="2415" y="6696"/>
                      <a:pt x="2116" y="6920"/>
                      <a:pt x="1768" y="7020"/>
                    </a:cubicBezTo>
                    <a:cubicBezTo>
                      <a:pt x="1743" y="7020"/>
                      <a:pt x="1718" y="7045"/>
                      <a:pt x="1718" y="7070"/>
                    </a:cubicBezTo>
                    <a:cubicBezTo>
                      <a:pt x="1743" y="7095"/>
                      <a:pt x="1743" y="7120"/>
                      <a:pt x="1768" y="7120"/>
                    </a:cubicBezTo>
                    <a:lnTo>
                      <a:pt x="1892" y="7120"/>
                    </a:lnTo>
                    <a:cubicBezTo>
                      <a:pt x="2689" y="7120"/>
                      <a:pt x="3237" y="6472"/>
                      <a:pt x="3485" y="6099"/>
                    </a:cubicBezTo>
                    <a:lnTo>
                      <a:pt x="3485" y="6099"/>
                    </a:lnTo>
                    <a:cubicBezTo>
                      <a:pt x="3411" y="6373"/>
                      <a:pt x="3336" y="6821"/>
                      <a:pt x="3237" y="7244"/>
                    </a:cubicBezTo>
                    <a:cubicBezTo>
                      <a:pt x="3237" y="7294"/>
                      <a:pt x="3237" y="7319"/>
                      <a:pt x="3261" y="7319"/>
                    </a:cubicBezTo>
                    <a:lnTo>
                      <a:pt x="3336" y="7294"/>
                    </a:lnTo>
                    <a:cubicBezTo>
                      <a:pt x="3361" y="7294"/>
                      <a:pt x="3361" y="7269"/>
                      <a:pt x="3386" y="7244"/>
                    </a:cubicBezTo>
                    <a:cubicBezTo>
                      <a:pt x="3983" y="6000"/>
                      <a:pt x="4257" y="5427"/>
                      <a:pt x="4382" y="5178"/>
                    </a:cubicBezTo>
                    <a:lnTo>
                      <a:pt x="4382" y="5477"/>
                    </a:lnTo>
                    <a:cubicBezTo>
                      <a:pt x="4382" y="5502"/>
                      <a:pt x="4382" y="5527"/>
                      <a:pt x="4406" y="5527"/>
                    </a:cubicBezTo>
                    <a:cubicBezTo>
                      <a:pt x="4431" y="5527"/>
                      <a:pt x="4456" y="5527"/>
                      <a:pt x="4481" y="5502"/>
                    </a:cubicBezTo>
                    <a:cubicBezTo>
                      <a:pt x="4481" y="5502"/>
                      <a:pt x="4730" y="4631"/>
                      <a:pt x="5004" y="3510"/>
                    </a:cubicBezTo>
                    <a:cubicBezTo>
                      <a:pt x="5004" y="3461"/>
                      <a:pt x="5004" y="3436"/>
                      <a:pt x="4979" y="3436"/>
                    </a:cubicBezTo>
                    <a:lnTo>
                      <a:pt x="4954" y="3436"/>
                    </a:lnTo>
                    <a:cubicBezTo>
                      <a:pt x="4929" y="3436"/>
                      <a:pt x="4929" y="3436"/>
                      <a:pt x="4904" y="3461"/>
                    </a:cubicBezTo>
                    <a:cubicBezTo>
                      <a:pt x="4431" y="4307"/>
                      <a:pt x="3834" y="5079"/>
                      <a:pt x="3187" y="5800"/>
                    </a:cubicBezTo>
                    <a:cubicBezTo>
                      <a:pt x="3286" y="5676"/>
                      <a:pt x="3411" y="5551"/>
                      <a:pt x="3510" y="5427"/>
                    </a:cubicBezTo>
                    <a:cubicBezTo>
                      <a:pt x="3958" y="4879"/>
                      <a:pt x="4357" y="4307"/>
                      <a:pt x="4755" y="3710"/>
                    </a:cubicBezTo>
                    <a:cubicBezTo>
                      <a:pt x="4854" y="3535"/>
                      <a:pt x="4929" y="3361"/>
                      <a:pt x="4979" y="3162"/>
                    </a:cubicBezTo>
                    <a:cubicBezTo>
                      <a:pt x="5029" y="2988"/>
                      <a:pt x="5029" y="2789"/>
                      <a:pt x="4979" y="2589"/>
                    </a:cubicBezTo>
                    <a:cubicBezTo>
                      <a:pt x="4904" y="2216"/>
                      <a:pt x="4730" y="1868"/>
                      <a:pt x="4456" y="1594"/>
                    </a:cubicBezTo>
                    <a:cubicBezTo>
                      <a:pt x="4033" y="1270"/>
                      <a:pt x="3610" y="1021"/>
                      <a:pt x="3237" y="772"/>
                    </a:cubicBezTo>
                    <a:lnTo>
                      <a:pt x="3187" y="748"/>
                    </a:lnTo>
                    <a:cubicBezTo>
                      <a:pt x="2789" y="499"/>
                      <a:pt x="2390" y="250"/>
                      <a:pt x="1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8734699" y="3346881"/>
                <a:ext cx="49489" cy="202056"/>
              </a:xfrm>
              <a:custGeom>
                <a:avLst/>
                <a:gdLst/>
                <a:ahLst/>
                <a:cxnLst/>
                <a:rect l="l" t="t" r="r" b="b"/>
                <a:pathLst>
                  <a:path w="1122" h="4581" extrusionOk="0">
                    <a:moveTo>
                      <a:pt x="76" y="0"/>
                    </a:moveTo>
                    <a:lnTo>
                      <a:pt x="51" y="200"/>
                    </a:lnTo>
                    <a:cubicBezTo>
                      <a:pt x="51" y="324"/>
                      <a:pt x="1" y="523"/>
                      <a:pt x="1" y="747"/>
                    </a:cubicBezTo>
                    <a:cubicBezTo>
                      <a:pt x="1" y="996"/>
                      <a:pt x="1" y="1270"/>
                      <a:pt x="26" y="1519"/>
                    </a:cubicBezTo>
                    <a:cubicBezTo>
                      <a:pt x="26" y="1668"/>
                      <a:pt x="51" y="1817"/>
                      <a:pt x="76" y="1967"/>
                    </a:cubicBezTo>
                    <a:cubicBezTo>
                      <a:pt x="100" y="2091"/>
                      <a:pt x="125" y="2241"/>
                      <a:pt x="150" y="2390"/>
                    </a:cubicBezTo>
                    <a:cubicBezTo>
                      <a:pt x="175" y="2539"/>
                      <a:pt x="225" y="2689"/>
                      <a:pt x="275" y="2838"/>
                    </a:cubicBezTo>
                    <a:cubicBezTo>
                      <a:pt x="325" y="2962"/>
                      <a:pt x="374" y="3112"/>
                      <a:pt x="424" y="3236"/>
                    </a:cubicBezTo>
                    <a:cubicBezTo>
                      <a:pt x="499" y="3485"/>
                      <a:pt x="598" y="3734"/>
                      <a:pt x="723" y="3958"/>
                    </a:cubicBezTo>
                    <a:cubicBezTo>
                      <a:pt x="822" y="4107"/>
                      <a:pt x="897" y="4282"/>
                      <a:pt x="997" y="4431"/>
                    </a:cubicBezTo>
                    <a:cubicBezTo>
                      <a:pt x="1071" y="4531"/>
                      <a:pt x="1121" y="4580"/>
                      <a:pt x="1121" y="4580"/>
                    </a:cubicBezTo>
                    <a:lnTo>
                      <a:pt x="1021" y="4406"/>
                    </a:lnTo>
                    <a:cubicBezTo>
                      <a:pt x="972" y="4282"/>
                      <a:pt x="922" y="4107"/>
                      <a:pt x="822" y="3908"/>
                    </a:cubicBezTo>
                    <a:cubicBezTo>
                      <a:pt x="748" y="3709"/>
                      <a:pt x="648" y="3460"/>
                      <a:pt x="573" y="3186"/>
                    </a:cubicBezTo>
                    <a:cubicBezTo>
                      <a:pt x="524" y="3062"/>
                      <a:pt x="499" y="2913"/>
                      <a:pt x="449" y="2788"/>
                    </a:cubicBezTo>
                    <a:cubicBezTo>
                      <a:pt x="424" y="2639"/>
                      <a:pt x="374" y="2489"/>
                      <a:pt x="349" y="2365"/>
                    </a:cubicBezTo>
                    <a:cubicBezTo>
                      <a:pt x="300" y="2216"/>
                      <a:pt x="275" y="2066"/>
                      <a:pt x="250" y="1917"/>
                    </a:cubicBezTo>
                    <a:cubicBezTo>
                      <a:pt x="225" y="1768"/>
                      <a:pt x="200" y="1643"/>
                      <a:pt x="175" y="1494"/>
                    </a:cubicBezTo>
                    <a:cubicBezTo>
                      <a:pt x="150" y="1220"/>
                      <a:pt x="125" y="971"/>
                      <a:pt x="100" y="747"/>
                    </a:cubicBezTo>
                    <a:cubicBezTo>
                      <a:pt x="100" y="523"/>
                      <a:pt x="76" y="324"/>
                      <a:pt x="76" y="200"/>
                    </a:cubicBezTo>
                    <a:cubicBezTo>
                      <a:pt x="76" y="75"/>
                      <a:pt x="76"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8802801" y="3221704"/>
                <a:ext cx="39564" cy="90068"/>
              </a:xfrm>
              <a:custGeom>
                <a:avLst/>
                <a:gdLst/>
                <a:ahLst/>
                <a:cxnLst/>
                <a:rect l="l" t="t" r="r" b="b"/>
                <a:pathLst>
                  <a:path w="897" h="2042" extrusionOk="0">
                    <a:moveTo>
                      <a:pt x="896" y="1"/>
                    </a:moveTo>
                    <a:lnTo>
                      <a:pt x="822" y="75"/>
                    </a:lnTo>
                    <a:cubicBezTo>
                      <a:pt x="797" y="125"/>
                      <a:pt x="722" y="175"/>
                      <a:pt x="672" y="275"/>
                    </a:cubicBezTo>
                    <a:cubicBezTo>
                      <a:pt x="598" y="374"/>
                      <a:pt x="523" y="474"/>
                      <a:pt x="473" y="573"/>
                    </a:cubicBezTo>
                    <a:cubicBezTo>
                      <a:pt x="448" y="648"/>
                      <a:pt x="398" y="698"/>
                      <a:pt x="374" y="772"/>
                    </a:cubicBezTo>
                    <a:lnTo>
                      <a:pt x="299" y="947"/>
                    </a:lnTo>
                    <a:cubicBezTo>
                      <a:pt x="274" y="1021"/>
                      <a:pt x="249" y="1071"/>
                      <a:pt x="224" y="1146"/>
                    </a:cubicBezTo>
                    <a:lnTo>
                      <a:pt x="150" y="1345"/>
                    </a:lnTo>
                    <a:cubicBezTo>
                      <a:pt x="100" y="1444"/>
                      <a:pt x="75" y="1569"/>
                      <a:pt x="50" y="1693"/>
                    </a:cubicBezTo>
                    <a:cubicBezTo>
                      <a:pt x="25" y="1793"/>
                      <a:pt x="25" y="1868"/>
                      <a:pt x="25" y="1942"/>
                    </a:cubicBezTo>
                    <a:cubicBezTo>
                      <a:pt x="0" y="1992"/>
                      <a:pt x="25" y="2042"/>
                      <a:pt x="25" y="2042"/>
                    </a:cubicBezTo>
                    <a:cubicBezTo>
                      <a:pt x="25" y="2042"/>
                      <a:pt x="25" y="2017"/>
                      <a:pt x="50" y="1942"/>
                    </a:cubicBezTo>
                    <a:lnTo>
                      <a:pt x="150" y="1693"/>
                    </a:lnTo>
                    <a:lnTo>
                      <a:pt x="299" y="1395"/>
                    </a:lnTo>
                    <a:cubicBezTo>
                      <a:pt x="324" y="1345"/>
                      <a:pt x="349" y="1270"/>
                      <a:pt x="398" y="1220"/>
                    </a:cubicBezTo>
                    <a:lnTo>
                      <a:pt x="473" y="1021"/>
                    </a:lnTo>
                    <a:lnTo>
                      <a:pt x="548" y="847"/>
                    </a:lnTo>
                    <a:lnTo>
                      <a:pt x="622" y="648"/>
                    </a:lnTo>
                    <a:lnTo>
                      <a:pt x="772" y="324"/>
                    </a:lnTo>
                    <a:cubicBezTo>
                      <a:pt x="797" y="225"/>
                      <a:pt x="846" y="150"/>
                      <a:pt x="871" y="100"/>
                    </a:cubicBezTo>
                    <a:cubicBezTo>
                      <a:pt x="896" y="26"/>
                      <a:pt x="896"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7705980" y="3083383"/>
                <a:ext cx="48386" cy="171314"/>
              </a:xfrm>
              <a:custGeom>
                <a:avLst/>
                <a:gdLst/>
                <a:ahLst/>
                <a:cxnLst/>
                <a:rect l="l" t="t" r="r" b="b"/>
                <a:pathLst>
                  <a:path w="1097" h="3884" extrusionOk="0">
                    <a:moveTo>
                      <a:pt x="150" y="1"/>
                    </a:moveTo>
                    <a:lnTo>
                      <a:pt x="101" y="175"/>
                    </a:lnTo>
                    <a:cubicBezTo>
                      <a:pt x="51" y="324"/>
                      <a:pt x="26" y="473"/>
                      <a:pt x="26" y="623"/>
                    </a:cubicBezTo>
                    <a:cubicBezTo>
                      <a:pt x="1" y="847"/>
                      <a:pt x="1" y="1071"/>
                      <a:pt x="26" y="1295"/>
                    </a:cubicBezTo>
                    <a:cubicBezTo>
                      <a:pt x="26" y="1419"/>
                      <a:pt x="51" y="1544"/>
                      <a:pt x="51" y="1668"/>
                    </a:cubicBezTo>
                    <a:cubicBezTo>
                      <a:pt x="51" y="1793"/>
                      <a:pt x="101" y="1917"/>
                      <a:pt x="125" y="2066"/>
                    </a:cubicBezTo>
                    <a:cubicBezTo>
                      <a:pt x="150" y="2191"/>
                      <a:pt x="200" y="2315"/>
                      <a:pt x="250" y="2440"/>
                    </a:cubicBezTo>
                    <a:cubicBezTo>
                      <a:pt x="300" y="2564"/>
                      <a:pt x="325" y="2664"/>
                      <a:pt x="374" y="2788"/>
                    </a:cubicBezTo>
                    <a:cubicBezTo>
                      <a:pt x="474" y="2987"/>
                      <a:pt x="573" y="3187"/>
                      <a:pt x="698" y="3361"/>
                    </a:cubicBezTo>
                    <a:cubicBezTo>
                      <a:pt x="773" y="3510"/>
                      <a:pt x="872" y="3635"/>
                      <a:pt x="972" y="3759"/>
                    </a:cubicBezTo>
                    <a:lnTo>
                      <a:pt x="1096" y="3884"/>
                    </a:lnTo>
                    <a:lnTo>
                      <a:pt x="997" y="3734"/>
                    </a:lnTo>
                    <a:cubicBezTo>
                      <a:pt x="947" y="3635"/>
                      <a:pt x="872" y="3485"/>
                      <a:pt x="797" y="3311"/>
                    </a:cubicBezTo>
                    <a:cubicBezTo>
                      <a:pt x="698" y="3137"/>
                      <a:pt x="623" y="2938"/>
                      <a:pt x="524" y="2714"/>
                    </a:cubicBezTo>
                    <a:cubicBezTo>
                      <a:pt x="499" y="2614"/>
                      <a:pt x="449" y="2490"/>
                      <a:pt x="424" y="2365"/>
                    </a:cubicBezTo>
                    <a:cubicBezTo>
                      <a:pt x="399" y="2241"/>
                      <a:pt x="349" y="2141"/>
                      <a:pt x="325" y="2017"/>
                    </a:cubicBezTo>
                    <a:cubicBezTo>
                      <a:pt x="300" y="1892"/>
                      <a:pt x="250" y="1768"/>
                      <a:pt x="250" y="1643"/>
                    </a:cubicBezTo>
                    <a:cubicBezTo>
                      <a:pt x="225" y="1519"/>
                      <a:pt x="200" y="1394"/>
                      <a:pt x="175" y="1270"/>
                    </a:cubicBezTo>
                    <a:cubicBezTo>
                      <a:pt x="150" y="1046"/>
                      <a:pt x="150" y="822"/>
                      <a:pt x="150" y="648"/>
                    </a:cubicBezTo>
                    <a:cubicBezTo>
                      <a:pt x="125" y="449"/>
                      <a:pt x="150" y="274"/>
                      <a:pt x="150" y="175"/>
                    </a:cubicBez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7720271" y="2985685"/>
                <a:ext cx="35198" cy="77982"/>
              </a:xfrm>
              <a:custGeom>
                <a:avLst/>
                <a:gdLst/>
                <a:ahLst/>
                <a:cxnLst/>
                <a:rect l="l" t="t" r="r" b="b"/>
                <a:pathLst>
                  <a:path w="798" h="1768" extrusionOk="0">
                    <a:moveTo>
                      <a:pt x="797" y="0"/>
                    </a:moveTo>
                    <a:lnTo>
                      <a:pt x="722" y="50"/>
                    </a:lnTo>
                    <a:cubicBezTo>
                      <a:pt x="673" y="100"/>
                      <a:pt x="623" y="150"/>
                      <a:pt x="573" y="199"/>
                    </a:cubicBezTo>
                    <a:cubicBezTo>
                      <a:pt x="498" y="299"/>
                      <a:pt x="449" y="374"/>
                      <a:pt x="399" y="473"/>
                    </a:cubicBezTo>
                    <a:cubicBezTo>
                      <a:pt x="349" y="523"/>
                      <a:pt x="324" y="573"/>
                      <a:pt x="299" y="623"/>
                    </a:cubicBezTo>
                    <a:lnTo>
                      <a:pt x="225" y="797"/>
                    </a:lnTo>
                    <a:lnTo>
                      <a:pt x="150" y="971"/>
                    </a:lnTo>
                    <a:lnTo>
                      <a:pt x="100" y="1145"/>
                    </a:lnTo>
                    <a:cubicBezTo>
                      <a:pt x="75" y="1245"/>
                      <a:pt x="50" y="1344"/>
                      <a:pt x="50" y="1444"/>
                    </a:cubicBezTo>
                    <a:cubicBezTo>
                      <a:pt x="25" y="1543"/>
                      <a:pt x="25" y="1618"/>
                      <a:pt x="1" y="1668"/>
                    </a:cubicBezTo>
                    <a:cubicBezTo>
                      <a:pt x="1" y="1743"/>
                      <a:pt x="1" y="1768"/>
                      <a:pt x="1" y="1768"/>
                    </a:cubicBezTo>
                    <a:cubicBezTo>
                      <a:pt x="1" y="1768"/>
                      <a:pt x="25" y="1743"/>
                      <a:pt x="50" y="1693"/>
                    </a:cubicBezTo>
                    <a:cubicBezTo>
                      <a:pt x="75" y="1643"/>
                      <a:pt x="100" y="1568"/>
                      <a:pt x="150" y="1494"/>
                    </a:cubicBezTo>
                    <a:cubicBezTo>
                      <a:pt x="175" y="1394"/>
                      <a:pt x="225" y="1295"/>
                      <a:pt x="274" y="1195"/>
                    </a:cubicBezTo>
                    <a:cubicBezTo>
                      <a:pt x="299" y="1145"/>
                      <a:pt x="299" y="1095"/>
                      <a:pt x="349" y="1046"/>
                    </a:cubicBezTo>
                    <a:lnTo>
                      <a:pt x="399" y="871"/>
                    </a:lnTo>
                    <a:cubicBezTo>
                      <a:pt x="424" y="822"/>
                      <a:pt x="449" y="772"/>
                      <a:pt x="473" y="697"/>
                    </a:cubicBezTo>
                    <a:cubicBezTo>
                      <a:pt x="498" y="647"/>
                      <a:pt x="523" y="598"/>
                      <a:pt x="548" y="548"/>
                    </a:cubicBezTo>
                    <a:cubicBezTo>
                      <a:pt x="598" y="448"/>
                      <a:pt x="623" y="349"/>
                      <a:pt x="673" y="274"/>
                    </a:cubicBezTo>
                    <a:cubicBezTo>
                      <a:pt x="697" y="174"/>
                      <a:pt x="722" y="125"/>
                      <a:pt x="772" y="75"/>
                    </a:cubicBezTo>
                    <a:cubicBezTo>
                      <a:pt x="797" y="25"/>
                      <a:pt x="797"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8192353" y="3378727"/>
                <a:ext cx="255868" cy="85657"/>
              </a:xfrm>
              <a:custGeom>
                <a:avLst/>
                <a:gdLst/>
                <a:ahLst/>
                <a:cxnLst/>
                <a:rect l="l" t="t" r="r" b="b"/>
                <a:pathLst>
                  <a:path w="5801" h="1942" extrusionOk="0">
                    <a:moveTo>
                      <a:pt x="5800" y="0"/>
                    </a:moveTo>
                    <a:lnTo>
                      <a:pt x="5551" y="150"/>
                    </a:lnTo>
                    <a:cubicBezTo>
                      <a:pt x="5427" y="249"/>
                      <a:pt x="5203" y="349"/>
                      <a:pt x="4954" y="523"/>
                    </a:cubicBezTo>
                    <a:cubicBezTo>
                      <a:pt x="4680" y="672"/>
                      <a:pt x="4382" y="822"/>
                      <a:pt x="4083" y="971"/>
                    </a:cubicBezTo>
                    <a:cubicBezTo>
                      <a:pt x="3934" y="1046"/>
                      <a:pt x="3759" y="1095"/>
                      <a:pt x="3585" y="1170"/>
                    </a:cubicBezTo>
                    <a:cubicBezTo>
                      <a:pt x="3386" y="1220"/>
                      <a:pt x="3212" y="1295"/>
                      <a:pt x="3037" y="1344"/>
                    </a:cubicBezTo>
                    <a:cubicBezTo>
                      <a:pt x="2838" y="1394"/>
                      <a:pt x="2664" y="1444"/>
                      <a:pt x="2465" y="1494"/>
                    </a:cubicBezTo>
                    <a:cubicBezTo>
                      <a:pt x="2291" y="1543"/>
                      <a:pt x="2116" y="1593"/>
                      <a:pt x="1942" y="1643"/>
                    </a:cubicBezTo>
                    <a:cubicBezTo>
                      <a:pt x="1619" y="1718"/>
                      <a:pt x="1295" y="1792"/>
                      <a:pt x="971" y="1817"/>
                    </a:cubicBezTo>
                    <a:cubicBezTo>
                      <a:pt x="723" y="1867"/>
                      <a:pt x="499" y="1867"/>
                      <a:pt x="275" y="1892"/>
                    </a:cubicBezTo>
                    <a:lnTo>
                      <a:pt x="1" y="1892"/>
                    </a:lnTo>
                    <a:cubicBezTo>
                      <a:pt x="1" y="1892"/>
                      <a:pt x="100" y="1892"/>
                      <a:pt x="275" y="1917"/>
                    </a:cubicBezTo>
                    <a:cubicBezTo>
                      <a:pt x="499" y="1942"/>
                      <a:pt x="747" y="1942"/>
                      <a:pt x="971" y="1942"/>
                    </a:cubicBezTo>
                    <a:cubicBezTo>
                      <a:pt x="1320" y="1917"/>
                      <a:pt x="1644" y="1867"/>
                      <a:pt x="1967" y="1817"/>
                    </a:cubicBezTo>
                    <a:cubicBezTo>
                      <a:pt x="2141" y="1767"/>
                      <a:pt x="2340" y="1718"/>
                      <a:pt x="2515" y="1693"/>
                    </a:cubicBezTo>
                    <a:cubicBezTo>
                      <a:pt x="2714" y="1643"/>
                      <a:pt x="2888" y="1593"/>
                      <a:pt x="3087" y="1519"/>
                    </a:cubicBezTo>
                    <a:cubicBezTo>
                      <a:pt x="3261" y="1469"/>
                      <a:pt x="3461" y="1394"/>
                      <a:pt x="3635" y="1344"/>
                    </a:cubicBezTo>
                    <a:cubicBezTo>
                      <a:pt x="3809" y="1270"/>
                      <a:pt x="3983" y="1195"/>
                      <a:pt x="4158" y="1120"/>
                    </a:cubicBezTo>
                    <a:cubicBezTo>
                      <a:pt x="4456" y="971"/>
                      <a:pt x="4755" y="797"/>
                      <a:pt x="5029" y="598"/>
                    </a:cubicBezTo>
                    <a:cubicBezTo>
                      <a:pt x="5253" y="448"/>
                      <a:pt x="5452" y="299"/>
                      <a:pt x="5576" y="174"/>
                    </a:cubicBezTo>
                    <a:lnTo>
                      <a:pt x="580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8505252" y="3170098"/>
                <a:ext cx="75821" cy="155964"/>
              </a:xfrm>
              <a:custGeom>
                <a:avLst/>
                <a:gdLst/>
                <a:ahLst/>
                <a:cxnLst/>
                <a:rect l="l" t="t" r="r" b="b"/>
                <a:pathLst>
                  <a:path w="1719" h="3536" extrusionOk="0">
                    <a:moveTo>
                      <a:pt x="1718" y="1"/>
                    </a:moveTo>
                    <a:lnTo>
                      <a:pt x="1668" y="175"/>
                    </a:lnTo>
                    <a:cubicBezTo>
                      <a:pt x="1668" y="275"/>
                      <a:pt x="1619" y="424"/>
                      <a:pt x="1569" y="598"/>
                    </a:cubicBezTo>
                    <a:cubicBezTo>
                      <a:pt x="1519" y="773"/>
                      <a:pt x="1444" y="972"/>
                      <a:pt x="1345" y="1196"/>
                    </a:cubicBezTo>
                    <a:cubicBezTo>
                      <a:pt x="1320" y="1295"/>
                      <a:pt x="1270" y="1420"/>
                      <a:pt x="1220" y="1519"/>
                    </a:cubicBezTo>
                    <a:cubicBezTo>
                      <a:pt x="1171" y="1644"/>
                      <a:pt x="1121" y="1743"/>
                      <a:pt x="1046" y="1868"/>
                    </a:cubicBezTo>
                    <a:cubicBezTo>
                      <a:pt x="996" y="1967"/>
                      <a:pt x="947" y="2067"/>
                      <a:pt x="897" y="2191"/>
                    </a:cubicBezTo>
                    <a:cubicBezTo>
                      <a:pt x="822" y="2291"/>
                      <a:pt x="772" y="2390"/>
                      <a:pt x="723" y="2490"/>
                    </a:cubicBezTo>
                    <a:cubicBezTo>
                      <a:pt x="598" y="2689"/>
                      <a:pt x="474" y="2888"/>
                      <a:pt x="374" y="3038"/>
                    </a:cubicBezTo>
                    <a:cubicBezTo>
                      <a:pt x="250" y="3187"/>
                      <a:pt x="175" y="3311"/>
                      <a:pt x="100" y="3411"/>
                    </a:cubicBezTo>
                    <a:lnTo>
                      <a:pt x="1" y="3535"/>
                    </a:lnTo>
                    <a:lnTo>
                      <a:pt x="1" y="3535"/>
                    </a:lnTo>
                    <a:lnTo>
                      <a:pt x="125" y="3411"/>
                    </a:lnTo>
                    <a:cubicBezTo>
                      <a:pt x="250" y="3311"/>
                      <a:pt x="349" y="3212"/>
                      <a:pt x="449" y="3087"/>
                    </a:cubicBezTo>
                    <a:cubicBezTo>
                      <a:pt x="598" y="2938"/>
                      <a:pt x="723" y="2764"/>
                      <a:pt x="847" y="2590"/>
                    </a:cubicBezTo>
                    <a:cubicBezTo>
                      <a:pt x="897" y="2490"/>
                      <a:pt x="971" y="2390"/>
                      <a:pt x="1046" y="2266"/>
                    </a:cubicBezTo>
                    <a:cubicBezTo>
                      <a:pt x="1096" y="2166"/>
                      <a:pt x="1171" y="2067"/>
                      <a:pt x="1220" y="1942"/>
                    </a:cubicBezTo>
                    <a:cubicBezTo>
                      <a:pt x="1270" y="1818"/>
                      <a:pt x="1320" y="1718"/>
                      <a:pt x="1370" y="1594"/>
                    </a:cubicBezTo>
                    <a:cubicBezTo>
                      <a:pt x="1419" y="1470"/>
                      <a:pt x="1469" y="1370"/>
                      <a:pt x="1494" y="1245"/>
                    </a:cubicBezTo>
                    <a:cubicBezTo>
                      <a:pt x="1569" y="1046"/>
                      <a:pt x="1619" y="847"/>
                      <a:pt x="1668" y="623"/>
                    </a:cubicBezTo>
                    <a:cubicBezTo>
                      <a:pt x="1693" y="474"/>
                      <a:pt x="1718" y="325"/>
                      <a:pt x="1718" y="175"/>
                    </a:cubicBezTo>
                    <a:lnTo>
                      <a:pt x="1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8344965" y="2862713"/>
                <a:ext cx="266850" cy="101050"/>
              </a:xfrm>
              <a:custGeom>
                <a:avLst/>
                <a:gdLst/>
                <a:ahLst/>
                <a:cxnLst/>
                <a:rect l="l" t="t" r="r" b="b"/>
                <a:pathLst>
                  <a:path w="6050" h="2291" extrusionOk="0">
                    <a:moveTo>
                      <a:pt x="1" y="0"/>
                    </a:moveTo>
                    <a:lnTo>
                      <a:pt x="299" y="150"/>
                    </a:lnTo>
                    <a:cubicBezTo>
                      <a:pt x="498" y="224"/>
                      <a:pt x="747" y="399"/>
                      <a:pt x="1046" y="548"/>
                    </a:cubicBezTo>
                    <a:cubicBezTo>
                      <a:pt x="1345" y="722"/>
                      <a:pt x="1693" y="921"/>
                      <a:pt x="2042" y="1170"/>
                    </a:cubicBezTo>
                    <a:cubicBezTo>
                      <a:pt x="2241" y="1295"/>
                      <a:pt x="2415" y="1394"/>
                      <a:pt x="2614" y="1519"/>
                    </a:cubicBezTo>
                    <a:cubicBezTo>
                      <a:pt x="2788" y="1643"/>
                      <a:pt x="2988" y="1793"/>
                      <a:pt x="3187" y="1917"/>
                    </a:cubicBezTo>
                    <a:lnTo>
                      <a:pt x="3411" y="2066"/>
                    </a:lnTo>
                    <a:lnTo>
                      <a:pt x="3709" y="2290"/>
                    </a:lnTo>
                    <a:lnTo>
                      <a:pt x="3834" y="2141"/>
                    </a:lnTo>
                    <a:cubicBezTo>
                      <a:pt x="4008" y="1967"/>
                      <a:pt x="4157" y="1817"/>
                      <a:pt x="4307" y="1668"/>
                    </a:cubicBezTo>
                    <a:cubicBezTo>
                      <a:pt x="4630" y="1345"/>
                      <a:pt x="4929" y="1096"/>
                      <a:pt x="5178" y="872"/>
                    </a:cubicBezTo>
                    <a:cubicBezTo>
                      <a:pt x="5427" y="648"/>
                      <a:pt x="5651" y="448"/>
                      <a:pt x="5800" y="324"/>
                    </a:cubicBezTo>
                    <a:lnTo>
                      <a:pt x="6049" y="125"/>
                    </a:lnTo>
                    <a:lnTo>
                      <a:pt x="6049" y="125"/>
                    </a:lnTo>
                    <a:cubicBezTo>
                      <a:pt x="6049" y="125"/>
                      <a:pt x="5949" y="200"/>
                      <a:pt x="5775" y="299"/>
                    </a:cubicBezTo>
                    <a:cubicBezTo>
                      <a:pt x="5601" y="424"/>
                      <a:pt x="5377" y="573"/>
                      <a:pt x="5103" y="772"/>
                    </a:cubicBezTo>
                    <a:cubicBezTo>
                      <a:pt x="4805" y="996"/>
                      <a:pt x="4506" y="1245"/>
                      <a:pt x="4182" y="1544"/>
                    </a:cubicBezTo>
                    <a:cubicBezTo>
                      <a:pt x="4033" y="1693"/>
                      <a:pt x="3859" y="1842"/>
                      <a:pt x="3709" y="2017"/>
                    </a:cubicBezTo>
                    <a:lnTo>
                      <a:pt x="3660" y="2042"/>
                    </a:lnTo>
                    <a:lnTo>
                      <a:pt x="3610" y="2017"/>
                    </a:lnTo>
                    <a:lnTo>
                      <a:pt x="3510" y="1917"/>
                    </a:lnTo>
                    <a:lnTo>
                      <a:pt x="3286" y="1768"/>
                    </a:lnTo>
                    <a:cubicBezTo>
                      <a:pt x="3087" y="1618"/>
                      <a:pt x="2888" y="1494"/>
                      <a:pt x="2714" y="1369"/>
                    </a:cubicBezTo>
                    <a:cubicBezTo>
                      <a:pt x="2515" y="1245"/>
                      <a:pt x="2315" y="1145"/>
                      <a:pt x="2141" y="1021"/>
                    </a:cubicBezTo>
                    <a:cubicBezTo>
                      <a:pt x="1768" y="822"/>
                      <a:pt x="1394" y="623"/>
                      <a:pt x="1096" y="473"/>
                    </a:cubicBezTo>
                    <a:cubicBezTo>
                      <a:pt x="772" y="324"/>
                      <a:pt x="498" y="200"/>
                      <a:pt x="324" y="12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8392160" y="2862713"/>
                <a:ext cx="105461" cy="70307"/>
              </a:xfrm>
              <a:custGeom>
                <a:avLst/>
                <a:gdLst/>
                <a:ahLst/>
                <a:cxnLst/>
                <a:rect l="l" t="t" r="r" b="b"/>
                <a:pathLst>
                  <a:path w="2391" h="1594" extrusionOk="0">
                    <a:moveTo>
                      <a:pt x="1" y="0"/>
                    </a:moveTo>
                    <a:lnTo>
                      <a:pt x="100" y="75"/>
                    </a:lnTo>
                    <a:lnTo>
                      <a:pt x="374" y="274"/>
                    </a:lnTo>
                    <a:lnTo>
                      <a:pt x="773" y="523"/>
                    </a:lnTo>
                    <a:lnTo>
                      <a:pt x="972" y="673"/>
                    </a:lnTo>
                    <a:lnTo>
                      <a:pt x="1196" y="822"/>
                    </a:lnTo>
                    <a:lnTo>
                      <a:pt x="1420" y="971"/>
                    </a:lnTo>
                    <a:lnTo>
                      <a:pt x="1644" y="1096"/>
                    </a:lnTo>
                    <a:lnTo>
                      <a:pt x="2017" y="1369"/>
                    </a:lnTo>
                    <a:lnTo>
                      <a:pt x="2291" y="1544"/>
                    </a:lnTo>
                    <a:lnTo>
                      <a:pt x="2390" y="1593"/>
                    </a:lnTo>
                    <a:lnTo>
                      <a:pt x="2316" y="1494"/>
                    </a:lnTo>
                    <a:cubicBezTo>
                      <a:pt x="2266" y="1444"/>
                      <a:pt x="2191" y="1369"/>
                      <a:pt x="2092" y="1270"/>
                    </a:cubicBezTo>
                    <a:cubicBezTo>
                      <a:pt x="1992" y="1170"/>
                      <a:pt x="1868" y="1071"/>
                      <a:pt x="1743" y="946"/>
                    </a:cubicBezTo>
                    <a:lnTo>
                      <a:pt x="1519" y="797"/>
                    </a:lnTo>
                    <a:lnTo>
                      <a:pt x="1295" y="648"/>
                    </a:lnTo>
                    <a:lnTo>
                      <a:pt x="1071" y="498"/>
                    </a:lnTo>
                    <a:cubicBezTo>
                      <a:pt x="997" y="448"/>
                      <a:pt x="922" y="424"/>
                      <a:pt x="847" y="374"/>
                    </a:cubicBezTo>
                    <a:cubicBezTo>
                      <a:pt x="698" y="299"/>
                      <a:pt x="573" y="224"/>
                      <a:pt x="424" y="175"/>
                    </a:cubicBezTo>
                    <a:cubicBezTo>
                      <a:pt x="324" y="100"/>
                      <a:pt x="200" y="75"/>
                      <a:pt x="125" y="50"/>
                    </a:cubicBez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9100306" y="2928566"/>
                <a:ext cx="132896" cy="28626"/>
              </a:xfrm>
              <a:custGeom>
                <a:avLst/>
                <a:gdLst/>
                <a:ahLst/>
                <a:cxnLst/>
                <a:rect l="l" t="t" r="r" b="b"/>
                <a:pathLst>
                  <a:path w="3013" h="649" extrusionOk="0">
                    <a:moveTo>
                      <a:pt x="2863" y="1"/>
                    </a:moveTo>
                    <a:cubicBezTo>
                      <a:pt x="2788" y="1"/>
                      <a:pt x="2664" y="26"/>
                      <a:pt x="2515" y="26"/>
                    </a:cubicBezTo>
                    <a:cubicBezTo>
                      <a:pt x="2365" y="26"/>
                      <a:pt x="2191" y="76"/>
                      <a:pt x="2017" y="100"/>
                    </a:cubicBezTo>
                    <a:cubicBezTo>
                      <a:pt x="1942" y="100"/>
                      <a:pt x="1843" y="125"/>
                      <a:pt x="1743" y="150"/>
                    </a:cubicBezTo>
                    <a:lnTo>
                      <a:pt x="1469" y="200"/>
                    </a:lnTo>
                    <a:lnTo>
                      <a:pt x="1195" y="275"/>
                    </a:lnTo>
                    <a:lnTo>
                      <a:pt x="922" y="324"/>
                    </a:lnTo>
                    <a:cubicBezTo>
                      <a:pt x="747" y="374"/>
                      <a:pt x="573" y="424"/>
                      <a:pt x="449" y="474"/>
                    </a:cubicBezTo>
                    <a:cubicBezTo>
                      <a:pt x="299" y="524"/>
                      <a:pt x="200" y="573"/>
                      <a:pt x="125" y="598"/>
                    </a:cubicBezTo>
                    <a:lnTo>
                      <a:pt x="1" y="648"/>
                    </a:lnTo>
                    <a:lnTo>
                      <a:pt x="125" y="623"/>
                    </a:lnTo>
                    <a:cubicBezTo>
                      <a:pt x="200" y="623"/>
                      <a:pt x="324" y="598"/>
                      <a:pt x="474" y="573"/>
                    </a:cubicBezTo>
                    <a:lnTo>
                      <a:pt x="947" y="499"/>
                    </a:lnTo>
                    <a:lnTo>
                      <a:pt x="1245" y="449"/>
                    </a:lnTo>
                    <a:lnTo>
                      <a:pt x="1519" y="399"/>
                    </a:lnTo>
                    <a:lnTo>
                      <a:pt x="1793" y="324"/>
                    </a:lnTo>
                    <a:lnTo>
                      <a:pt x="2067" y="275"/>
                    </a:lnTo>
                    <a:cubicBezTo>
                      <a:pt x="2241" y="225"/>
                      <a:pt x="2415" y="175"/>
                      <a:pt x="2540" y="150"/>
                    </a:cubicBezTo>
                    <a:cubicBezTo>
                      <a:pt x="2689" y="100"/>
                      <a:pt x="2788" y="76"/>
                      <a:pt x="2888" y="51"/>
                    </a:cubicBezTo>
                    <a:lnTo>
                      <a:pt x="3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9001505" y="2907703"/>
                <a:ext cx="236107" cy="61530"/>
              </a:xfrm>
              <a:custGeom>
                <a:avLst/>
                <a:gdLst/>
                <a:ahLst/>
                <a:cxnLst/>
                <a:rect l="l" t="t" r="r" b="b"/>
                <a:pathLst>
                  <a:path w="5353" h="1395" extrusionOk="0">
                    <a:moveTo>
                      <a:pt x="5103" y="1"/>
                    </a:moveTo>
                    <a:cubicBezTo>
                      <a:pt x="4954" y="1"/>
                      <a:pt x="4730" y="26"/>
                      <a:pt x="4481" y="51"/>
                    </a:cubicBezTo>
                    <a:cubicBezTo>
                      <a:pt x="4232" y="76"/>
                      <a:pt x="3933" y="150"/>
                      <a:pt x="3610" y="200"/>
                    </a:cubicBezTo>
                    <a:cubicBezTo>
                      <a:pt x="3435" y="250"/>
                      <a:pt x="3286" y="275"/>
                      <a:pt x="3112" y="300"/>
                    </a:cubicBezTo>
                    <a:lnTo>
                      <a:pt x="2614" y="424"/>
                    </a:lnTo>
                    <a:lnTo>
                      <a:pt x="2116" y="573"/>
                    </a:lnTo>
                    <a:lnTo>
                      <a:pt x="1643" y="723"/>
                    </a:lnTo>
                    <a:cubicBezTo>
                      <a:pt x="1320" y="822"/>
                      <a:pt x="1021" y="922"/>
                      <a:pt x="797" y="1046"/>
                    </a:cubicBezTo>
                    <a:cubicBezTo>
                      <a:pt x="548" y="1146"/>
                      <a:pt x="349" y="1221"/>
                      <a:pt x="224" y="1295"/>
                    </a:cubicBezTo>
                    <a:lnTo>
                      <a:pt x="0" y="1395"/>
                    </a:lnTo>
                    <a:lnTo>
                      <a:pt x="224" y="1320"/>
                    </a:lnTo>
                    <a:lnTo>
                      <a:pt x="822" y="1146"/>
                    </a:lnTo>
                    <a:lnTo>
                      <a:pt x="1693" y="897"/>
                    </a:lnTo>
                    <a:lnTo>
                      <a:pt x="2166" y="748"/>
                    </a:lnTo>
                    <a:lnTo>
                      <a:pt x="2664" y="623"/>
                    </a:lnTo>
                    <a:lnTo>
                      <a:pt x="3162" y="499"/>
                    </a:lnTo>
                    <a:lnTo>
                      <a:pt x="3635" y="374"/>
                    </a:lnTo>
                    <a:lnTo>
                      <a:pt x="4506" y="175"/>
                    </a:lnTo>
                    <a:lnTo>
                      <a:pt x="5128" y="26"/>
                    </a:lnTo>
                    <a:lnTo>
                      <a:pt x="5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8880739" y="2891251"/>
                <a:ext cx="345891" cy="112033"/>
              </a:xfrm>
              <a:custGeom>
                <a:avLst/>
                <a:gdLst/>
                <a:ahLst/>
                <a:cxnLst/>
                <a:rect l="l" t="t" r="r" b="b"/>
                <a:pathLst>
                  <a:path w="7842" h="2540" extrusionOk="0">
                    <a:moveTo>
                      <a:pt x="7841" y="1"/>
                    </a:moveTo>
                    <a:lnTo>
                      <a:pt x="7468" y="26"/>
                    </a:lnTo>
                    <a:cubicBezTo>
                      <a:pt x="7244" y="75"/>
                      <a:pt x="6945" y="100"/>
                      <a:pt x="6547" y="175"/>
                    </a:cubicBezTo>
                    <a:cubicBezTo>
                      <a:pt x="6149" y="250"/>
                      <a:pt x="5725" y="324"/>
                      <a:pt x="5252" y="424"/>
                    </a:cubicBezTo>
                    <a:cubicBezTo>
                      <a:pt x="5004" y="498"/>
                      <a:pt x="4755" y="548"/>
                      <a:pt x="4506" y="623"/>
                    </a:cubicBezTo>
                    <a:cubicBezTo>
                      <a:pt x="4257" y="698"/>
                      <a:pt x="4008" y="772"/>
                      <a:pt x="3784" y="847"/>
                    </a:cubicBezTo>
                    <a:lnTo>
                      <a:pt x="3062" y="1146"/>
                    </a:lnTo>
                    <a:cubicBezTo>
                      <a:pt x="2813" y="1245"/>
                      <a:pt x="2564" y="1320"/>
                      <a:pt x="2365" y="1419"/>
                    </a:cubicBezTo>
                    <a:cubicBezTo>
                      <a:pt x="1917" y="1619"/>
                      <a:pt x="1494" y="1818"/>
                      <a:pt x="1145" y="1992"/>
                    </a:cubicBezTo>
                    <a:lnTo>
                      <a:pt x="299" y="2390"/>
                    </a:lnTo>
                    <a:lnTo>
                      <a:pt x="0" y="2540"/>
                    </a:lnTo>
                    <a:lnTo>
                      <a:pt x="324" y="2415"/>
                    </a:lnTo>
                    <a:lnTo>
                      <a:pt x="1195" y="2067"/>
                    </a:lnTo>
                    <a:cubicBezTo>
                      <a:pt x="1569" y="1942"/>
                      <a:pt x="1967" y="1768"/>
                      <a:pt x="2415" y="1569"/>
                    </a:cubicBezTo>
                    <a:cubicBezTo>
                      <a:pt x="2639" y="1469"/>
                      <a:pt x="2888" y="1395"/>
                      <a:pt x="3112" y="1295"/>
                    </a:cubicBezTo>
                    <a:lnTo>
                      <a:pt x="3834" y="1046"/>
                    </a:lnTo>
                    <a:cubicBezTo>
                      <a:pt x="4083" y="946"/>
                      <a:pt x="4332" y="872"/>
                      <a:pt x="4580" y="797"/>
                    </a:cubicBezTo>
                    <a:cubicBezTo>
                      <a:pt x="4804" y="722"/>
                      <a:pt x="5053" y="648"/>
                      <a:pt x="5277" y="598"/>
                    </a:cubicBezTo>
                    <a:cubicBezTo>
                      <a:pt x="5750" y="474"/>
                      <a:pt x="6198" y="374"/>
                      <a:pt x="6572" y="274"/>
                    </a:cubicBezTo>
                    <a:lnTo>
                      <a:pt x="7493" y="75"/>
                    </a:lnTo>
                    <a:lnTo>
                      <a:pt x="78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8879636" y="3036188"/>
                <a:ext cx="119708" cy="108725"/>
              </a:xfrm>
              <a:custGeom>
                <a:avLst/>
                <a:gdLst/>
                <a:ahLst/>
                <a:cxnLst/>
                <a:rect l="l" t="t" r="r" b="b"/>
                <a:pathLst>
                  <a:path w="2714" h="2465" extrusionOk="0">
                    <a:moveTo>
                      <a:pt x="2714" y="0"/>
                    </a:moveTo>
                    <a:cubicBezTo>
                      <a:pt x="2714" y="0"/>
                      <a:pt x="2639" y="25"/>
                      <a:pt x="2539" y="50"/>
                    </a:cubicBezTo>
                    <a:cubicBezTo>
                      <a:pt x="2415" y="100"/>
                      <a:pt x="2291" y="150"/>
                      <a:pt x="2141" y="224"/>
                    </a:cubicBezTo>
                    <a:cubicBezTo>
                      <a:pt x="1967" y="299"/>
                      <a:pt x="1793" y="423"/>
                      <a:pt x="1618" y="523"/>
                    </a:cubicBezTo>
                    <a:cubicBezTo>
                      <a:pt x="1544" y="598"/>
                      <a:pt x="1444" y="647"/>
                      <a:pt x="1345" y="722"/>
                    </a:cubicBezTo>
                    <a:cubicBezTo>
                      <a:pt x="1270" y="797"/>
                      <a:pt x="1170" y="871"/>
                      <a:pt x="1096" y="946"/>
                    </a:cubicBezTo>
                    <a:cubicBezTo>
                      <a:pt x="996" y="1021"/>
                      <a:pt x="922" y="1120"/>
                      <a:pt x="847" y="1195"/>
                    </a:cubicBezTo>
                    <a:cubicBezTo>
                      <a:pt x="747" y="1295"/>
                      <a:pt x="673" y="1369"/>
                      <a:pt x="598" y="1444"/>
                    </a:cubicBezTo>
                    <a:cubicBezTo>
                      <a:pt x="473" y="1618"/>
                      <a:pt x="349" y="1767"/>
                      <a:pt x="249" y="1942"/>
                    </a:cubicBezTo>
                    <a:cubicBezTo>
                      <a:pt x="150" y="2091"/>
                      <a:pt x="100" y="2240"/>
                      <a:pt x="50" y="2315"/>
                    </a:cubicBezTo>
                    <a:cubicBezTo>
                      <a:pt x="1" y="2415"/>
                      <a:pt x="1" y="2464"/>
                      <a:pt x="1" y="2464"/>
                    </a:cubicBezTo>
                    <a:cubicBezTo>
                      <a:pt x="1" y="2464"/>
                      <a:pt x="50" y="2440"/>
                      <a:pt x="125" y="2365"/>
                    </a:cubicBezTo>
                    <a:cubicBezTo>
                      <a:pt x="175" y="2290"/>
                      <a:pt x="299" y="2191"/>
                      <a:pt x="424" y="2091"/>
                    </a:cubicBezTo>
                    <a:lnTo>
                      <a:pt x="847" y="1693"/>
                    </a:lnTo>
                    <a:lnTo>
                      <a:pt x="1096" y="1469"/>
                    </a:lnTo>
                    <a:cubicBezTo>
                      <a:pt x="1170" y="1369"/>
                      <a:pt x="1245" y="1319"/>
                      <a:pt x="1345" y="1220"/>
                    </a:cubicBezTo>
                    <a:cubicBezTo>
                      <a:pt x="1419" y="1145"/>
                      <a:pt x="1494" y="1071"/>
                      <a:pt x="1594" y="996"/>
                    </a:cubicBezTo>
                    <a:lnTo>
                      <a:pt x="1843" y="797"/>
                    </a:lnTo>
                    <a:lnTo>
                      <a:pt x="2266" y="398"/>
                    </a:lnTo>
                    <a:cubicBezTo>
                      <a:pt x="2390" y="299"/>
                      <a:pt x="2515" y="174"/>
                      <a:pt x="2589" y="125"/>
                    </a:cubicBezTo>
                    <a:cubicBezTo>
                      <a:pt x="2664" y="50"/>
                      <a:pt x="2714" y="0"/>
                      <a:pt x="2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8711675" y="2865712"/>
                <a:ext cx="600568" cy="880827"/>
              </a:xfrm>
              <a:custGeom>
                <a:avLst/>
                <a:gdLst/>
                <a:ahLst/>
                <a:cxnLst/>
                <a:rect l="l" t="t" r="r" b="b"/>
                <a:pathLst>
                  <a:path w="13616" h="19970" extrusionOk="0">
                    <a:moveTo>
                      <a:pt x="11326" y="1525"/>
                    </a:moveTo>
                    <a:cubicBezTo>
                      <a:pt x="11176" y="1575"/>
                      <a:pt x="11002" y="1600"/>
                      <a:pt x="10853" y="1650"/>
                    </a:cubicBezTo>
                    <a:lnTo>
                      <a:pt x="10604" y="1700"/>
                    </a:lnTo>
                    <a:lnTo>
                      <a:pt x="10305" y="1749"/>
                    </a:lnTo>
                    <a:lnTo>
                      <a:pt x="10031" y="1824"/>
                    </a:lnTo>
                    <a:lnTo>
                      <a:pt x="9758" y="1874"/>
                    </a:lnTo>
                    <a:cubicBezTo>
                      <a:pt x="9583" y="1899"/>
                      <a:pt x="9409" y="1924"/>
                      <a:pt x="9260" y="1949"/>
                    </a:cubicBezTo>
                    <a:cubicBezTo>
                      <a:pt x="9409" y="1899"/>
                      <a:pt x="9583" y="1849"/>
                      <a:pt x="9733" y="1824"/>
                    </a:cubicBezTo>
                    <a:lnTo>
                      <a:pt x="10006" y="1749"/>
                    </a:lnTo>
                    <a:lnTo>
                      <a:pt x="10280" y="1675"/>
                    </a:lnTo>
                    <a:lnTo>
                      <a:pt x="10554" y="1625"/>
                    </a:lnTo>
                    <a:lnTo>
                      <a:pt x="10753" y="1600"/>
                    </a:lnTo>
                    <a:lnTo>
                      <a:pt x="10828" y="1600"/>
                    </a:lnTo>
                    <a:cubicBezTo>
                      <a:pt x="11002" y="1575"/>
                      <a:pt x="11176" y="1550"/>
                      <a:pt x="11326" y="1525"/>
                    </a:cubicBezTo>
                    <a:close/>
                    <a:moveTo>
                      <a:pt x="11102" y="1077"/>
                    </a:moveTo>
                    <a:lnTo>
                      <a:pt x="10181" y="1277"/>
                    </a:lnTo>
                    <a:lnTo>
                      <a:pt x="9708" y="1401"/>
                    </a:lnTo>
                    <a:lnTo>
                      <a:pt x="9235" y="1501"/>
                    </a:lnTo>
                    <a:lnTo>
                      <a:pt x="8712" y="1650"/>
                    </a:lnTo>
                    <a:lnTo>
                      <a:pt x="8214" y="1799"/>
                    </a:lnTo>
                    <a:lnTo>
                      <a:pt x="7368" y="2048"/>
                    </a:lnTo>
                    <a:cubicBezTo>
                      <a:pt x="7592" y="1949"/>
                      <a:pt x="7866" y="1849"/>
                      <a:pt x="8189" y="1725"/>
                    </a:cubicBezTo>
                    <a:lnTo>
                      <a:pt x="8662" y="1575"/>
                    </a:lnTo>
                    <a:lnTo>
                      <a:pt x="9160" y="1426"/>
                    </a:lnTo>
                    <a:lnTo>
                      <a:pt x="9683" y="1326"/>
                    </a:lnTo>
                    <a:lnTo>
                      <a:pt x="10056" y="1252"/>
                    </a:lnTo>
                    <a:lnTo>
                      <a:pt x="10206" y="1227"/>
                    </a:lnTo>
                    <a:cubicBezTo>
                      <a:pt x="10529" y="1152"/>
                      <a:pt x="10828" y="1102"/>
                      <a:pt x="11077" y="1077"/>
                    </a:cubicBezTo>
                    <a:close/>
                    <a:moveTo>
                      <a:pt x="10405" y="779"/>
                    </a:moveTo>
                    <a:lnTo>
                      <a:pt x="10280" y="829"/>
                    </a:lnTo>
                    <a:cubicBezTo>
                      <a:pt x="9932" y="903"/>
                      <a:pt x="9534" y="1003"/>
                      <a:pt x="9085" y="1127"/>
                    </a:cubicBezTo>
                    <a:cubicBezTo>
                      <a:pt x="8861" y="1177"/>
                      <a:pt x="8613" y="1252"/>
                      <a:pt x="8364" y="1326"/>
                    </a:cubicBezTo>
                    <a:lnTo>
                      <a:pt x="8314" y="1326"/>
                    </a:lnTo>
                    <a:cubicBezTo>
                      <a:pt x="8090" y="1401"/>
                      <a:pt x="7866" y="1451"/>
                      <a:pt x="7642" y="1550"/>
                    </a:cubicBezTo>
                    <a:lnTo>
                      <a:pt x="6920" y="1824"/>
                    </a:lnTo>
                    <a:lnTo>
                      <a:pt x="6671" y="1924"/>
                    </a:lnTo>
                    <a:cubicBezTo>
                      <a:pt x="6522" y="1974"/>
                      <a:pt x="6372" y="2023"/>
                      <a:pt x="6223" y="2098"/>
                    </a:cubicBezTo>
                    <a:cubicBezTo>
                      <a:pt x="5775" y="2272"/>
                      <a:pt x="5352" y="2446"/>
                      <a:pt x="5003" y="2596"/>
                    </a:cubicBezTo>
                    <a:cubicBezTo>
                      <a:pt x="5352" y="2422"/>
                      <a:pt x="5750" y="2222"/>
                      <a:pt x="6198" y="2023"/>
                    </a:cubicBezTo>
                    <a:cubicBezTo>
                      <a:pt x="6347" y="1974"/>
                      <a:pt x="6497" y="1899"/>
                      <a:pt x="6646" y="1849"/>
                    </a:cubicBezTo>
                    <a:lnTo>
                      <a:pt x="6895" y="1749"/>
                    </a:lnTo>
                    <a:lnTo>
                      <a:pt x="7617" y="1476"/>
                    </a:lnTo>
                    <a:cubicBezTo>
                      <a:pt x="7841" y="1376"/>
                      <a:pt x="8065" y="1326"/>
                      <a:pt x="8289" y="1252"/>
                    </a:cubicBezTo>
                    <a:lnTo>
                      <a:pt x="8364" y="1227"/>
                    </a:lnTo>
                    <a:cubicBezTo>
                      <a:pt x="8613" y="1152"/>
                      <a:pt x="8861" y="1102"/>
                      <a:pt x="9085" y="1053"/>
                    </a:cubicBezTo>
                    <a:cubicBezTo>
                      <a:pt x="9484" y="953"/>
                      <a:pt x="9882" y="878"/>
                      <a:pt x="10380" y="779"/>
                    </a:cubicBezTo>
                    <a:close/>
                    <a:moveTo>
                      <a:pt x="4904" y="4413"/>
                    </a:moveTo>
                    <a:lnTo>
                      <a:pt x="4879" y="4438"/>
                    </a:lnTo>
                    <a:cubicBezTo>
                      <a:pt x="4854" y="4488"/>
                      <a:pt x="4804" y="4512"/>
                      <a:pt x="4754" y="4562"/>
                    </a:cubicBezTo>
                    <a:cubicBezTo>
                      <a:pt x="4680" y="4662"/>
                      <a:pt x="4580" y="4761"/>
                      <a:pt x="4506" y="4836"/>
                    </a:cubicBezTo>
                    <a:lnTo>
                      <a:pt x="4456" y="4886"/>
                    </a:lnTo>
                    <a:lnTo>
                      <a:pt x="4356" y="4985"/>
                    </a:lnTo>
                    <a:lnTo>
                      <a:pt x="4182" y="5135"/>
                    </a:lnTo>
                    <a:lnTo>
                      <a:pt x="4057" y="5259"/>
                    </a:lnTo>
                    <a:lnTo>
                      <a:pt x="3883" y="5408"/>
                    </a:lnTo>
                    <a:cubicBezTo>
                      <a:pt x="3784" y="5483"/>
                      <a:pt x="3684" y="5558"/>
                      <a:pt x="3609" y="5632"/>
                    </a:cubicBezTo>
                    <a:lnTo>
                      <a:pt x="3460" y="5732"/>
                    </a:lnTo>
                    <a:lnTo>
                      <a:pt x="3410" y="5757"/>
                    </a:lnTo>
                    <a:cubicBezTo>
                      <a:pt x="3460" y="5682"/>
                      <a:pt x="3485" y="5608"/>
                      <a:pt x="3510" y="5558"/>
                    </a:cubicBezTo>
                    <a:cubicBezTo>
                      <a:pt x="3585" y="5458"/>
                      <a:pt x="3634" y="5334"/>
                      <a:pt x="3709" y="5259"/>
                    </a:cubicBezTo>
                    <a:lnTo>
                      <a:pt x="3858" y="5085"/>
                    </a:lnTo>
                    <a:lnTo>
                      <a:pt x="4008" y="4936"/>
                    </a:lnTo>
                    <a:lnTo>
                      <a:pt x="4207" y="4761"/>
                    </a:lnTo>
                    <a:cubicBezTo>
                      <a:pt x="4232" y="4736"/>
                      <a:pt x="4281" y="4712"/>
                      <a:pt x="4306" y="4687"/>
                    </a:cubicBezTo>
                    <a:lnTo>
                      <a:pt x="4381" y="4662"/>
                    </a:lnTo>
                    <a:cubicBezTo>
                      <a:pt x="4481" y="4587"/>
                      <a:pt x="4580" y="4512"/>
                      <a:pt x="4705" y="4463"/>
                    </a:cubicBezTo>
                    <a:cubicBezTo>
                      <a:pt x="4779" y="4438"/>
                      <a:pt x="4829" y="4413"/>
                      <a:pt x="4904" y="4413"/>
                    </a:cubicBezTo>
                    <a:close/>
                    <a:moveTo>
                      <a:pt x="6298" y="3990"/>
                    </a:moveTo>
                    <a:lnTo>
                      <a:pt x="6223" y="4039"/>
                    </a:lnTo>
                    <a:cubicBezTo>
                      <a:pt x="6173" y="4089"/>
                      <a:pt x="6123" y="4164"/>
                      <a:pt x="6049" y="4214"/>
                    </a:cubicBezTo>
                    <a:lnTo>
                      <a:pt x="5601" y="4612"/>
                    </a:lnTo>
                    <a:lnTo>
                      <a:pt x="5377" y="4811"/>
                    </a:lnTo>
                    <a:lnTo>
                      <a:pt x="5178" y="4985"/>
                    </a:lnTo>
                    <a:lnTo>
                      <a:pt x="5053" y="5110"/>
                    </a:lnTo>
                    <a:cubicBezTo>
                      <a:pt x="4978" y="5160"/>
                      <a:pt x="4929" y="5209"/>
                      <a:pt x="4879" y="5259"/>
                    </a:cubicBezTo>
                    <a:cubicBezTo>
                      <a:pt x="4829" y="5334"/>
                      <a:pt x="4730" y="5384"/>
                      <a:pt x="4680" y="5433"/>
                    </a:cubicBezTo>
                    <a:lnTo>
                      <a:pt x="4207" y="5881"/>
                    </a:lnTo>
                    <a:lnTo>
                      <a:pt x="4033" y="6056"/>
                    </a:lnTo>
                    <a:lnTo>
                      <a:pt x="3958" y="6105"/>
                    </a:lnTo>
                    <a:cubicBezTo>
                      <a:pt x="4008" y="6006"/>
                      <a:pt x="4057" y="5931"/>
                      <a:pt x="4107" y="5832"/>
                    </a:cubicBezTo>
                    <a:cubicBezTo>
                      <a:pt x="4207" y="5657"/>
                      <a:pt x="4331" y="5508"/>
                      <a:pt x="4456" y="5334"/>
                    </a:cubicBezTo>
                    <a:lnTo>
                      <a:pt x="4506" y="5284"/>
                    </a:lnTo>
                    <a:lnTo>
                      <a:pt x="4680" y="5085"/>
                    </a:lnTo>
                    <a:lnTo>
                      <a:pt x="4854" y="4911"/>
                    </a:lnTo>
                    <a:lnTo>
                      <a:pt x="4929" y="4861"/>
                    </a:lnTo>
                    <a:lnTo>
                      <a:pt x="5003" y="4786"/>
                    </a:lnTo>
                    <a:cubicBezTo>
                      <a:pt x="5053" y="4736"/>
                      <a:pt x="5128" y="4687"/>
                      <a:pt x="5202" y="4637"/>
                    </a:cubicBezTo>
                    <a:cubicBezTo>
                      <a:pt x="5277" y="4562"/>
                      <a:pt x="5327" y="4537"/>
                      <a:pt x="5377" y="4488"/>
                    </a:cubicBezTo>
                    <a:lnTo>
                      <a:pt x="5451" y="4438"/>
                    </a:lnTo>
                    <a:cubicBezTo>
                      <a:pt x="5626" y="4313"/>
                      <a:pt x="5800" y="4214"/>
                      <a:pt x="5974" y="4114"/>
                    </a:cubicBezTo>
                    <a:cubicBezTo>
                      <a:pt x="6074" y="4064"/>
                      <a:pt x="6173" y="4039"/>
                      <a:pt x="6298" y="3990"/>
                    </a:cubicBezTo>
                    <a:close/>
                    <a:moveTo>
                      <a:pt x="10679" y="4189"/>
                    </a:moveTo>
                    <a:lnTo>
                      <a:pt x="10629" y="4214"/>
                    </a:lnTo>
                    <a:lnTo>
                      <a:pt x="10156" y="4363"/>
                    </a:lnTo>
                    <a:cubicBezTo>
                      <a:pt x="9882" y="4463"/>
                      <a:pt x="9558" y="4587"/>
                      <a:pt x="9210" y="4687"/>
                    </a:cubicBezTo>
                    <a:lnTo>
                      <a:pt x="8662" y="4861"/>
                    </a:lnTo>
                    <a:lnTo>
                      <a:pt x="8214" y="5010"/>
                    </a:lnTo>
                    <a:lnTo>
                      <a:pt x="7965" y="5110"/>
                    </a:lnTo>
                    <a:cubicBezTo>
                      <a:pt x="7841" y="5160"/>
                      <a:pt x="7692" y="5209"/>
                      <a:pt x="7567" y="5259"/>
                    </a:cubicBezTo>
                    <a:cubicBezTo>
                      <a:pt x="7418" y="5309"/>
                      <a:pt x="7244" y="5359"/>
                      <a:pt x="7119" y="5433"/>
                    </a:cubicBezTo>
                    <a:lnTo>
                      <a:pt x="7044" y="5458"/>
                    </a:lnTo>
                    <a:cubicBezTo>
                      <a:pt x="6721" y="5583"/>
                      <a:pt x="6397" y="5732"/>
                      <a:pt x="6099" y="5857"/>
                    </a:cubicBezTo>
                    <a:lnTo>
                      <a:pt x="5725" y="6031"/>
                    </a:lnTo>
                    <a:lnTo>
                      <a:pt x="5601" y="6105"/>
                    </a:lnTo>
                    <a:lnTo>
                      <a:pt x="5725" y="6006"/>
                    </a:lnTo>
                    <a:cubicBezTo>
                      <a:pt x="5825" y="5906"/>
                      <a:pt x="5924" y="5832"/>
                      <a:pt x="6049" y="5757"/>
                    </a:cubicBezTo>
                    <a:cubicBezTo>
                      <a:pt x="6323" y="5558"/>
                      <a:pt x="6621" y="5408"/>
                      <a:pt x="6945" y="5259"/>
                    </a:cubicBezTo>
                    <a:lnTo>
                      <a:pt x="7020" y="5209"/>
                    </a:lnTo>
                    <a:cubicBezTo>
                      <a:pt x="7169" y="5135"/>
                      <a:pt x="7318" y="5085"/>
                      <a:pt x="7468" y="5010"/>
                    </a:cubicBezTo>
                    <a:cubicBezTo>
                      <a:pt x="7617" y="4960"/>
                      <a:pt x="7741" y="4911"/>
                      <a:pt x="7891" y="4836"/>
                    </a:cubicBezTo>
                    <a:lnTo>
                      <a:pt x="8015" y="4786"/>
                    </a:lnTo>
                    <a:lnTo>
                      <a:pt x="8115" y="4761"/>
                    </a:lnTo>
                    <a:cubicBezTo>
                      <a:pt x="8289" y="4712"/>
                      <a:pt x="8438" y="4662"/>
                      <a:pt x="8588" y="4612"/>
                    </a:cubicBezTo>
                    <a:cubicBezTo>
                      <a:pt x="8737" y="4562"/>
                      <a:pt x="8837" y="4537"/>
                      <a:pt x="8961" y="4512"/>
                    </a:cubicBezTo>
                    <a:lnTo>
                      <a:pt x="9135" y="4463"/>
                    </a:lnTo>
                    <a:cubicBezTo>
                      <a:pt x="9484" y="4388"/>
                      <a:pt x="9832" y="4313"/>
                      <a:pt x="10131" y="4263"/>
                    </a:cubicBezTo>
                    <a:cubicBezTo>
                      <a:pt x="10330" y="4214"/>
                      <a:pt x="10504" y="4214"/>
                      <a:pt x="10654" y="4189"/>
                    </a:cubicBezTo>
                    <a:close/>
                    <a:moveTo>
                      <a:pt x="8239" y="4064"/>
                    </a:moveTo>
                    <a:lnTo>
                      <a:pt x="8090" y="4164"/>
                    </a:lnTo>
                    <a:lnTo>
                      <a:pt x="7866" y="4263"/>
                    </a:lnTo>
                    <a:lnTo>
                      <a:pt x="7368" y="4537"/>
                    </a:lnTo>
                    <a:lnTo>
                      <a:pt x="7194" y="4612"/>
                    </a:lnTo>
                    <a:lnTo>
                      <a:pt x="6845" y="4811"/>
                    </a:lnTo>
                    <a:lnTo>
                      <a:pt x="6547" y="4960"/>
                    </a:lnTo>
                    <a:lnTo>
                      <a:pt x="6372" y="5085"/>
                    </a:lnTo>
                    <a:cubicBezTo>
                      <a:pt x="6273" y="5135"/>
                      <a:pt x="6173" y="5184"/>
                      <a:pt x="6099" y="5259"/>
                    </a:cubicBezTo>
                    <a:cubicBezTo>
                      <a:pt x="6024" y="5309"/>
                      <a:pt x="5899" y="5359"/>
                      <a:pt x="5825" y="5433"/>
                    </a:cubicBezTo>
                    <a:lnTo>
                      <a:pt x="5750" y="5483"/>
                    </a:lnTo>
                    <a:lnTo>
                      <a:pt x="5601" y="5558"/>
                    </a:lnTo>
                    <a:cubicBezTo>
                      <a:pt x="5426" y="5682"/>
                      <a:pt x="5277" y="5782"/>
                      <a:pt x="5128" y="5881"/>
                    </a:cubicBezTo>
                    <a:lnTo>
                      <a:pt x="4929" y="6031"/>
                    </a:lnTo>
                    <a:lnTo>
                      <a:pt x="4779" y="6130"/>
                    </a:lnTo>
                    <a:cubicBezTo>
                      <a:pt x="4854" y="6006"/>
                      <a:pt x="4954" y="5906"/>
                      <a:pt x="5053" y="5807"/>
                    </a:cubicBezTo>
                    <a:lnTo>
                      <a:pt x="5028" y="5807"/>
                    </a:lnTo>
                    <a:cubicBezTo>
                      <a:pt x="5202" y="5608"/>
                      <a:pt x="5402" y="5458"/>
                      <a:pt x="5601" y="5284"/>
                    </a:cubicBezTo>
                    <a:lnTo>
                      <a:pt x="5675" y="5234"/>
                    </a:lnTo>
                    <a:cubicBezTo>
                      <a:pt x="5750" y="5160"/>
                      <a:pt x="5850" y="5110"/>
                      <a:pt x="5949" y="5035"/>
                    </a:cubicBezTo>
                    <a:cubicBezTo>
                      <a:pt x="6024" y="4960"/>
                      <a:pt x="6123" y="4911"/>
                      <a:pt x="6223" y="4861"/>
                    </a:cubicBezTo>
                    <a:lnTo>
                      <a:pt x="6298" y="4786"/>
                    </a:lnTo>
                    <a:lnTo>
                      <a:pt x="6397" y="4736"/>
                    </a:lnTo>
                    <a:cubicBezTo>
                      <a:pt x="6497" y="4687"/>
                      <a:pt x="6596" y="4637"/>
                      <a:pt x="6721" y="4587"/>
                    </a:cubicBezTo>
                    <a:cubicBezTo>
                      <a:pt x="6820" y="4537"/>
                      <a:pt x="6895" y="4488"/>
                      <a:pt x="6995" y="4463"/>
                    </a:cubicBezTo>
                    <a:lnTo>
                      <a:pt x="7094" y="4413"/>
                    </a:lnTo>
                    <a:cubicBezTo>
                      <a:pt x="7343" y="4313"/>
                      <a:pt x="7567" y="4214"/>
                      <a:pt x="7816" y="4164"/>
                    </a:cubicBezTo>
                    <a:cubicBezTo>
                      <a:pt x="7990" y="4114"/>
                      <a:pt x="8140" y="4089"/>
                      <a:pt x="8239" y="4064"/>
                    </a:cubicBezTo>
                    <a:close/>
                    <a:moveTo>
                      <a:pt x="2788" y="8371"/>
                    </a:moveTo>
                    <a:lnTo>
                      <a:pt x="2639" y="8694"/>
                    </a:lnTo>
                    <a:lnTo>
                      <a:pt x="2589" y="8819"/>
                    </a:lnTo>
                    <a:lnTo>
                      <a:pt x="2390" y="9242"/>
                    </a:lnTo>
                    <a:lnTo>
                      <a:pt x="2166" y="9764"/>
                    </a:lnTo>
                    <a:cubicBezTo>
                      <a:pt x="2191" y="9640"/>
                      <a:pt x="2216" y="9540"/>
                      <a:pt x="2265" y="9416"/>
                    </a:cubicBezTo>
                    <a:lnTo>
                      <a:pt x="2340" y="9217"/>
                    </a:lnTo>
                    <a:lnTo>
                      <a:pt x="2415" y="9043"/>
                    </a:lnTo>
                    <a:lnTo>
                      <a:pt x="2489" y="8843"/>
                    </a:lnTo>
                    <a:cubicBezTo>
                      <a:pt x="2514" y="8794"/>
                      <a:pt x="2539" y="8769"/>
                      <a:pt x="2564" y="8719"/>
                    </a:cubicBezTo>
                    <a:lnTo>
                      <a:pt x="2589" y="8669"/>
                    </a:lnTo>
                    <a:cubicBezTo>
                      <a:pt x="2664" y="8545"/>
                      <a:pt x="2713" y="8445"/>
                      <a:pt x="2788" y="8371"/>
                    </a:cubicBezTo>
                    <a:close/>
                    <a:moveTo>
                      <a:pt x="573" y="11656"/>
                    </a:moveTo>
                    <a:lnTo>
                      <a:pt x="573" y="11656"/>
                    </a:lnTo>
                    <a:cubicBezTo>
                      <a:pt x="573" y="11905"/>
                      <a:pt x="623" y="12204"/>
                      <a:pt x="647" y="12428"/>
                    </a:cubicBezTo>
                    <a:cubicBezTo>
                      <a:pt x="672" y="12552"/>
                      <a:pt x="697" y="12702"/>
                      <a:pt x="722" y="12851"/>
                    </a:cubicBezTo>
                    <a:cubicBezTo>
                      <a:pt x="747" y="12975"/>
                      <a:pt x="747" y="13050"/>
                      <a:pt x="772" y="13150"/>
                    </a:cubicBezTo>
                    <a:lnTo>
                      <a:pt x="797" y="13274"/>
                    </a:lnTo>
                    <a:lnTo>
                      <a:pt x="822" y="13374"/>
                    </a:lnTo>
                    <a:cubicBezTo>
                      <a:pt x="847" y="13498"/>
                      <a:pt x="871" y="13598"/>
                      <a:pt x="921" y="13697"/>
                    </a:cubicBezTo>
                    <a:cubicBezTo>
                      <a:pt x="946" y="13797"/>
                      <a:pt x="971" y="13896"/>
                      <a:pt x="996" y="13996"/>
                    </a:cubicBezTo>
                    <a:lnTo>
                      <a:pt x="1021" y="14095"/>
                    </a:lnTo>
                    <a:cubicBezTo>
                      <a:pt x="1095" y="14319"/>
                      <a:pt x="1195" y="14593"/>
                      <a:pt x="1295" y="14817"/>
                    </a:cubicBezTo>
                    <a:cubicBezTo>
                      <a:pt x="1170" y="14593"/>
                      <a:pt x="1071" y="14344"/>
                      <a:pt x="971" y="14120"/>
                    </a:cubicBezTo>
                    <a:lnTo>
                      <a:pt x="946" y="14021"/>
                    </a:lnTo>
                    <a:cubicBezTo>
                      <a:pt x="896" y="13921"/>
                      <a:pt x="871" y="13822"/>
                      <a:pt x="847" y="13722"/>
                    </a:cubicBezTo>
                    <a:cubicBezTo>
                      <a:pt x="822" y="13623"/>
                      <a:pt x="772" y="13498"/>
                      <a:pt x="747" y="13398"/>
                    </a:cubicBezTo>
                    <a:lnTo>
                      <a:pt x="722" y="13299"/>
                    </a:lnTo>
                    <a:lnTo>
                      <a:pt x="697" y="13174"/>
                    </a:lnTo>
                    <a:cubicBezTo>
                      <a:pt x="672" y="13075"/>
                      <a:pt x="647" y="12975"/>
                      <a:pt x="647" y="12851"/>
                    </a:cubicBezTo>
                    <a:cubicBezTo>
                      <a:pt x="622" y="12726"/>
                      <a:pt x="622" y="12627"/>
                      <a:pt x="598" y="12527"/>
                    </a:cubicBezTo>
                    <a:lnTo>
                      <a:pt x="598" y="12428"/>
                    </a:lnTo>
                    <a:cubicBezTo>
                      <a:pt x="573" y="12179"/>
                      <a:pt x="573" y="11905"/>
                      <a:pt x="573" y="11656"/>
                    </a:cubicBezTo>
                    <a:close/>
                    <a:moveTo>
                      <a:pt x="11431" y="1"/>
                    </a:moveTo>
                    <a:cubicBezTo>
                      <a:pt x="11329" y="1"/>
                      <a:pt x="11228" y="3"/>
                      <a:pt x="11127" y="7"/>
                    </a:cubicBezTo>
                    <a:cubicBezTo>
                      <a:pt x="9658" y="32"/>
                      <a:pt x="8189" y="281"/>
                      <a:pt x="6771" y="754"/>
                    </a:cubicBezTo>
                    <a:cubicBezTo>
                      <a:pt x="6746" y="754"/>
                      <a:pt x="6746" y="779"/>
                      <a:pt x="6746" y="804"/>
                    </a:cubicBezTo>
                    <a:cubicBezTo>
                      <a:pt x="6746" y="829"/>
                      <a:pt x="6771" y="853"/>
                      <a:pt x="6795" y="853"/>
                    </a:cubicBezTo>
                    <a:cubicBezTo>
                      <a:pt x="7940" y="580"/>
                      <a:pt x="9085" y="430"/>
                      <a:pt x="10255" y="405"/>
                    </a:cubicBezTo>
                    <a:lnTo>
                      <a:pt x="10878" y="405"/>
                    </a:lnTo>
                    <a:cubicBezTo>
                      <a:pt x="4804" y="1152"/>
                      <a:pt x="2489" y="2770"/>
                      <a:pt x="2489" y="2795"/>
                    </a:cubicBezTo>
                    <a:cubicBezTo>
                      <a:pt x="2464" y="2795"/>
                      <a:pt x="2464" y="2820"/>
                      <a:pt x="2464" y="2845"/>
                    </a:cubicBezTo>
                    <a:cubicBezTo>
                      <a:pt x="2489" y="2870"/>
                      <a:pt x="2489" y="2894"/>
                      <a:pt x="2514" y="2894"/>
                    </a:cubicBezTo>
                    <a:lnTo>
                      <a:pt x="2539" y="2894"/>
                    </a:lnTo>
                    <a:cubicBezTo>
                      <a:pt x="3460" y="2521"/>
                      <a:pt x="4381" y="2222"/>
                      <a:pt x="5327" y="1949"/>
                    </a:cubicBezTo>
                    <a:lnTo>
                      <a:pt x="5327" y="1949"/>
                    </a:lnTo>
                    <a:cubicBezTo>
                      <a:pt x="2888" y="2919"/>
                      <a:pt x="2290" y="3442"/>
                      <a:pt x="2240" y="3467"/>
                    </a:cubicBezTo>
                    <a:cubicBezTo>
                      <a:pt x="2240" y="3467"/>
                      <a:pt x="2240" y="3492"/>
                      <a:pt x="2240" y="3517"/>
                    </a:cubicBezTo>
                    <a:cubicBezTo>
                      <a:pt x="2763" y="5558"/>
                      <a:pt x="2464" y="6728"/>
                      <a:pt x="2265" y="7226"/>
                    </a:cubicBezTo>
                    <a:cubicBezTo>
                      <a:pt x="2315" y="6852"/>
                      <a:pt x="2315" y="6454"/>
                      <a:pt x="2240" y="6081"/>
                    </a:cubicBezTo>
                    <a:cubicBezTo>
                      <a:pt x="2240" y="6056"/>
                      <a:pt x="2216" y="6056"/>
                      <a:pt x="2191" y="6056"/>
                    </a:cubicBezTo>
                    <a:cubicBezTo>
                      <a:pt x="2166" y="6056"/>
                      <a:pt x="2141" y="6081"/>
                      <a:pt x="2141" y="6105"/>
                    </a:cubicBezTo>
                    <a:cubicBezTo>
                      <a:pt x="2141" y="6379"/>
                      <a:pt x="2066" y="6628"/>
                      <a:pt x="1917" y="6877"/>
                    </a:cubicBezTo>
                    <a:cubicBezTo>
                      <a:pt x="125" y="9242"/>
                      <a:pt x="75" y="11482"/>
                      <a:pt x="75" y="11482"/>
                    </a:cubicBezTo>
                    <a:cubicBezTo>
                      <a:pt x="75" y="11532"/>
                      <a:pt x="100" y="11557"/>
                      <a:pt x="125" y="11557"/>
                    </a:cubicBezTo>
                    <a:cubicBezTo>
                      <a:pt x="150" y="11557"/>
                      <a:pt x="174" y="11532"/>
                      <a:pt x="174" y="11507"/>
                    </a:cubicBezTo>
                    <a:cubicBezTo>
                      <a:pt x="199" y="11333"/>
                      <a:pt x="249" y="11183"/>
                      <a:pt x="299" y="11009"/>
                    </a:cubicBezTo>
                    <a:lnTo>
                      <a:pt x="299" y="11009"/>
                    </a:lnTo>
                    <a:cubicBezTo>
                      <a:pt x="0" y="13573"/>
                      <a:pt x="1145" y="15614"/>
                      <a:pt x="2041" y="16410"/>
                    </a:cubicBezTo>
                    <a:lnTo>
                      <a:pt x="2116" y="16410"/>
                    </a:lnTo>
                    <a:cubicBezTo>
                      <a:pt x="2116" y="16385"/>
                      <a:pt x="2141" y="16361"/>
                      <a:pt x="2116" y="16336"/>
                    </a:cubicBezTo>
                    <a:cubicBezTo>
                      <a:pt x="2066" y="16186"/>
                      <a:pt x="2091" y="16137"/>
                      <a:pt x="2091" y="16112"/>
                    </a:cubicBezTo>
                    <a:cubicBezTo>
                      <a:pt x="2116" y="16087"/>
                      <a:pt x="2091" y="16087"/>
                      <a:pt x="2166" y="16087"/>
                    </a:cubicBezTo>
                    <a:cubicBezTo>
                      <a:pt x="2464" y="16087"/>
                      <a:pt x="3311" y="16809"/>
                      <a:pt x="3336" y="17182"/>
                    </a:cubicBezTo>
                    <a:cubicBezTo>
                      <a:pt x="3336" y="17232"/>
                      <a:pt x="3336" y="17331"/>
                      <a:pt x="3161" y="17356"/>
                    </a:cubicBezTo>
                    <a:cubicBezTo>
                      <a:pt x="3136" y="17356"/>
                      <a:pt x="3112" y="17381"/>
                      <a:pt x="3112" y="17381"/>
                    </a:cubicBezTo>
                    <a:cubicBezTo>
                      <a:pt x="3087" y="17406"/>
                      <a:pt x="3112" y="17431"/>
                      <a:pt x="3112" y="17456"/>
                    </a:cubicBezTo>
                    <a:cubicBezTo>
                      <a:pt x="4580" y="18700"/>
                      <a:pt x="6347" y="19571"/>
                      <a:pt x="8239" y="19970"/>
                    </a:cubicBezTo>
                    <a:cubicBezTo>
                      <a:pt x="8264" y="19970"/>
                      <a:pt x="8289" y="19945"/>
                      <a:pt x="8289" y="19920"/>
                    </a:cubicBezTo>
                    <a:cubicBezTo>
                      <a:pt x="8289" y="19895"/>
                      <a:pt x="8264" y="19870"/>
                      <a:pt x="8239" y="19870"/>
                    </a:cubicBezTo>
                    <a:cubicBezTo>
                      <a:pt x="7194" y="19547"/>
                      <a:pt x="6173" y="19074"/>
                      <a:pt x="5252" y="18501"/>
                    </a:cubicBezTo>
                    <a:lnTo>
                      <a:pt x="5252" y="18501"/>
                    </a:lnTo>
                    <a:cubicBezTo>
                      <a:pt x="5302" y="18526"/>
                      <a:pt x="5377" y="18551"/>
                      <a:pt x="5426" y="18551"/>
                    </a:cubicBezTo>
                    <a:lnTo>
                      <a:pt x="5451" y="18551"/>
                    </a:lnTo>
                    <a:cubicBezTo>
                      <a:pt x="5476" y="18551"/>
                      <a:pt x="5476" y="18551"/>
                      <a:pt x="5501" y="18526"/>
                    </a:cubicBezTo>
                    <a:cubicBezTo>
                      <a:pt x="5501" y="18501"/>
                      <a:pt x="5501" y="18476"/>
                      <a:pt x="5476" y="18451"/>
                    </a:cubicBezTo>
                    <a:cubicBezTo>
                      <a:pt x="3609" y="16958"/>
                      <a:pt x="3460" y="15639"/>
                      <a:pt x="3460" y="15639"/>
                    </a:cubicBezTo>
                    <a:cubicBezTo>
                      <a:pt x="3460" y="15614"/>
                      <a:pt x="3460" y="15614"/>
                      <a:pt x="3460" y="15589"/>
                    </a:cubicBezTo>
                    <a:cubicBezTo>
                      <a:pt x="1917" y="13822"/>
                      <a:pt x="1842" y="12104"/>
                      <a:pt x="1967" y="11158"/>
                    </a:cubicBezTo>
                    <a:lnTo>
                      <a:pt x="1967" y="11158"/>
                    </a:lnTo>
                    <a:cubicBezTo>
                      <a:pt x="1942" y="11606"/>
                      <a:pt x="2041" y="12054"/>
                      <a:pt x="2216" y="12478"/>
                    </a:cubicBezTo>
                    <a:cubicBezTo>
                      <a:pt x="2216" y="12502"/>
                      <a:pt x="2240" y="12502"/>
                      <a:pt x="2265" y="12502"/>
                    </a:cubicBezTo>
                    <a:cubicBezTo>
                      <a:pt x="2290" y="12502"/>
                      <a:pt x="2315" y="12478"/>
                      <a:pt x="2315" y="12453"/>
                    </a:cubicBezTo>
                    <a:cubicBezTo>
                      <a:pt x="2141" y="9690"/>
                      <a:pt x="4182" y="7773"/>
                      <a:pt x="4207" y="7748"/>
                    </a:cubicBezTo>
                    <a:cubicBezTo>
                      <a:pt x="4207" y="7748"/>
                      <a:pt x="4207" y="7723"/>
                      <a:pt x="4207" y="7698"/>
                    </a:cubicBezTo>
                    <a:cubicBezTo>
                      <a:pt x="4182" y="7674"/>
                      <a:pt x="4182" y="7674"/>
                      <a:pt x="4157" y="7674"/>
                    </a:cubicBezTo>
                    <a:cubicBezTo>
                      <a:pt x="3958" y="7649"/>
                      <a:pt x="3833" y="7574"/>
                      <a:pt x="3833" y="7474"/>
                    </a:cubicBezTo>
                    <a:cubicBezTo>
                      <a:pt x="3833" y="7201"/>
                      <a:pt x="4356" y="6777"/>
                      <a:pt x="4779" y="6753"/>
                    </a:cubicBezTo>
                    <a:cubicBezTo>
                      <a:pt x="4904" y="6753"/>
                      <a:pt x="5053" y="6802"/>
                      <a:pt x="5128" y="6927"/>
                    </a:cubicBezTo>
                    <a:lnTo>
                      <a:pt x="5202" y="6927"/>
                    </a:lnTo>
                    <a:cubicBezTo>
                      <a:pt x="7642" y="5483"/>
                      <a:pt x="10977" y="4786"/>
                      <a:pt x="11923" y="4687"/>
                    </a:cubicBezTo>
                    <a:cubicBezTo>
                      <a:pt x="11948" y="4687"/>
                      <a:pt x="11948" y="4687"/>
                      <a:pt x="11973" y="4662"/>
                    </a:cubicBezTo>
                    <a:cubicBezTo>
                      <a:pt x="12496" y="3666"/>
                      <a:pt x="13591" y="654"/>
                      <a:pt x="13591" y="629"/>
                    </a:cubicBezTo>
                    <a:cubicBezTo>
                      <a:pt x="13616" y="605"/>
                      <a:pt x="13591" y="555"/>
                      <a:pt x="13566" y="555"/>
                    </a:cubicBezTo>
                    <a:lnTo>
                      <a:pt x="13541" y="555"/>
                    </a:lnTo>
                    <a:cubicBezTo>
                      <a:pt x="13516" y="555"/>
                      <a:pt x="13516" y="555"/>
                      <a:pt x="13491" y="580"/>
                    </a:cubicBezTo>
                    <a:cubicBezTo>
                      <a:pt x="12919" y="1675"/>
                      <a:pt x="12222" y="3044"/>
                      <a:pt x="11898" y="3666"/>
                    </a:cubicBezTo>
                    <a:cubicBezTo>
                      <a:pt x="12147" y="2471"/>
                      <a:pt x="12471" y="1301"/>
                      <a:pt x="12894" y="181"/>
                    </a:cubicBezTo>
                    <a:cubicBezTo>
                      <a:pt x="12894" y="156"/>
                      <a:pt x="12894" y="132"/>
                      <a:pt x="12894" y="132"/>
                    </a:cubicBezTo>
                    <a:cubicBezTo>
                      <a:pt x="12869" y="107"/>
                      <a:pt x="12869" y="107"/>
                      <a:pt x="12844" y="107"/>
                    </a:cubicBezTo>
                    <a:cubicBezTo>
                      <a:pt x="12373" y="45"/>
                      <a:pt x="11902" y="1"/>
                      <a:pt x="1143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9488981" y="3409470"/>
                <a:ext cx="144937" cy="216303"/>
              </a:xfrm>
              <a:custGeom>
                <a:avLst/>
                <a:gdLst/>
                <a:ahLst/>
                <a:cxnLst/>
                <a:rect l="l" t="t" r="r" b="b"/>
                <a:pathLst>
                  <a:path w="3286" h="4904" extrusionOk="0">
                    <a:moveTo>
                      <a:pt x="3161" y="0"/>
                    </a:moveTo>
                    <a:cubicBezTo>
                      <a:pt x="3136" y="0"/>
                      <a:pt x="3112" y="25"/>
                      <a:pt x="3112" y="50"/>
                    </a:cubicBezTo>
                    <a:cubicBezTo>
                      <a:pt x="3136" y="548"/>
                      <a:pt x="3087" y="1046"/>
                      <a:pt x="2937" y="1543"/>
                    </a:cubicBezTo>
                    <a:cubicBezTo>
                      <a:pt x="2788" y="2016"/>
                      <a:pt x="2564" y="2464"/>
                      <a:pt x="2290" y="2863"/>
                    </a:cubicBezTo>
                    <a:lnTo>
                      <a:pt x="2191" y="3012"/>
                    </a:lnTo>
                    <a:cubicBezTo>
                      <a:pt x="2066" y="3161"/>
                      <a:pt x="1942" y="3311"/>
                      <a:pt x="1817" y="3435"/>
                    </a:cubicBezTo>
                    <a:lnTo>
                      <a:pt x="1718" y="3535"/>
                    </a:lnTo>
                    <a:cubicBezTo>
                      <a:pt x="1668" y="3609"/>
                      <a:pt x="1618" y="3659"/>
                      <a:pt x="1568" y="3709"/>
                    </a:cubicBezTo>
                    <a:cubicBezTo>
                      <a:pt x="1469" y="3784"/>
                      <a:pt x="1369" y="3883"/>
                      <a:pt x="1270" y="3958"/>
                    </a:cubicBezTo>
                    <a:cubicBezTo>
                      <a:pt x="1195" y="4033"/>
                      <a:pt x="1095" y="4107"/>
                      <a:pt x="1021" y="4157"/>
                    </a:cubicBezTo>
                    <a:lnTo>
                      <a:pt x="672" y="4406"/>
                    </a:lnTo>
                    <a:lnTo>
                      <a:pt x="373" y="4605"/>
                    </a:lnTo>
                    <a:lnTo>
                      <a:pt x="25" y="4804"/>
                    </a:lnTo>
                    <a:cubicBezTo>
                      <a:pt x="0" y="4829"/>
                      <a:pt x="0" y="4854"/>
                      <a:pt x="25" y="4879"/>
                    </a:cubicBezTo>
                    <a:cubicBezTo>
                      <a:pt x="25" y="4904"/>
                      <a:pt x="50" y="4904"/>
                      <a:pt x="75" y="4904"/>
                    </a:cubicBezTo>
                    <a:lnTo>
                      <a:pt x="100" y="4904"/>
                    </a:lnTo>
                    <a:cubicBezTo>
                      <a:pt x="349" y="4804"/>
                      <a:pt x="573" y="4705"/>
                      <a:pt x="797" y="4605"/>
                    </a:cubicBezTo>
                    <a:lnTo>
                      <a:pt x="1170" y="4381"/>
                    </a:lnTo>
                    <a:cubicBezTo>
                      <a:pt x="1270" y="4331"/>
                      <a:pt x="1369" y="4257"/>
                      <a:pt x="1444" y="4182"/>
                    </a:cubicBezTo>
                    <a:lnTo>
                      <a:pt x="1767" y="3933"/>
                    </a:lnTo>
                    <a:cubicBezTo>
                      <a:pt x="1817" y="3883"/>
                      <a:pt x="1892" y="3833"/>
                      <a:pt x="1942" y="3759"/>
                    </a:cubicBezTo>
                    <a:lnTo>
                      <a:pt x="2041" y="3659"/>
                    </a:lnTo>
                    <a:cubicBezTo>
                      <a:pt x="2191" y="3535"/>
                      <a:pt x="2315" y="3360"/>
                      <a:pt x="2439" y="3211"/>
                    </a:cubicBezTo>
                    <a:lnTo>
                      <a:pt x="2564" y="3062"/>
                    </a:lnTo>
                    <a:cubicBezTo>
                      <a:pt x="2863" y="2614"/>
                      <a:pt x="3087" y="2141"/>
                      <a:pt x="3211" y="1618"/>
                    </a:cubicBezTo>
                    <a:cubicBezTo>
                      <a:pt x="3261" y="1369"/>
                      <a:pt x="3286" y="1095"/>
                      <a:pt x="3286" y="822"/>
                    </a:cubicBezTo>
                    <a:cubicBezTo>
                      <a:pt x="3286" y="548"/>
                      <a:pt x="3261" y="299"/>
                      <a:pt x="3211" y="50"/>
                    </a:cubicBezTo>
                    <a:cubicBezTo>
                      <a:pt x="3211" y="25"/>
                      <a:pt x="3186" y="0"/>
                      <a:pt x="3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975173" y="3132519"/>
                <a:ext cx="646660" cy="235269"/>
              </a:xfrm>
              <a:custGeom>
                <a:avLst/>
                <a:gdLst/>
                <a:ahLst/>
                <a:cxnLst/>
                <a:rect l="l" t="t" r="r" b="b"/>
                <a:pathLst>
                  <a:path w="14661" h="5334" extrusionOk="0">
                    <a:moveTo>
                      <a:pt x="6623" y="0"/>
                    </a:moveTo>
                    <a:cubicBezTo>
                      <a:pt x="6514" y="0"/>
                      <a:pt x="6405" y="2"/>
                      <a:pt x="6298" y="7"/>
                    </a:cubicBezTo>
                    <a:cubicBezTo>
                      <a:pt x="5526" y="7"/>
                      <a:pt x="4779" y="106"/>
                      <a:pt x="4032" y="256"/>
                    </a:cubicBezTo>
                    <a:cubicBezTo>
                      <a:pt x="3335" y="405"/>
                      <a:pt x="2639" y="604"/>
                      <a:pt x="1966" y="853"/>
                    </a:cubicBezTo>
                    <a:cubicBezTo>
                      <a:pt x="1319" y="1077"/>
                      <a:pt x="672" y="1376"/>
                      <a:pt x="25" y="1699"/>
                    </a:cubicBezTo>
                    <a:cubicBezTo>
                      <a:pt x="0" y="1724"/>
                      <a:pt x="0" y="1749"/>
                      <a:pt x="0" y="1774"/>
                    </a:cubicBezTo>
                    <a:cubicBezTo>
                      <a:pt x="25" y="1799"/>
                      <a:pt x="50" y="1799"/>
                      <a:pt x="50" y="1799"/>
                    </a:cubicBezTo>
                    <a:lnTo>
                      <a:pt x="75" y="1799"/>
                    </a:lnTo>
                    <a:cubicBezTo>
                      <a:pt x="1344" y="1201"/>
                      <a:pt x="2688" y="778"/>
                      <a:pt x="4082" y="504"/>
                    </a:cubicBezTo>
                    <a:cubicBezTo>
                      <a:pt x="4779" y="355"/>
                      <a:pt x="5501" y="280"/>
                      <a:pt x="6223" y="280"/>
                    </a:cubicBezTo>
                    <a:cubicBezTo>
                      <a:pt x="6335" y="276"/>
                      <a:pt x="6447" y="274"/>
                      <a:pt x="6559" y="274"/>
                    </a:cubicBezTo>
                    <a:cubicBezTo>
                      <a:pt x="7119" y="274"/>
                      <a:pt x="7679" y="326"/>
                      <a:pt x="8239" y="430"/>
                    </a:cubicBezTo>
                    <a:cubicBezTo>
                      <a:pt x="9608" y="654"/>
                      <a:pt x="10927" y="1226"/>
                      <a:pt x="12047" y="2048"/>
                    </a:cubicBezTo>
                    <a:cubicBezTo>
                      <a:pt x="12620" y="2446"/>
                      <a:pt x="13118" y="2944"/>
                      <a:pt x="13541" y="3491"/>
                    </a:cubicBezTo>
                    <a:cubicBezTo>
                      <a:pt x="13989" y="4014"/>
                      <a:pt x="14337" y="4636"/>
                      <a:pt x="14586" y="5284"/>
                    </a:cubicBezTo>
                    <a:cubicBezTo>
                      <a:pt x="14586" y="5308"/>
                      <a:pt x="14611" y="5333"/>
                      <a:pt x="14636" y="5333"/>
                    </a:cubicBezTo>
                    <a:cubicBezTo>
                      <a:pt x="14661" y="5308"/>
                      <a:pt x="14661" y="5284"/>
                      <a:pt x="14661" y="5259"/>
                    </a:cubicBezTo>
                    <a:cubicBezTo>
                      <a:pt x="14213" y="3890"/>
                      <a:pt x="13342" y="2695"/>
                      <a:pt x="12197" y="1849"/>
                    </a:cubicBezTo>
                    <a:cubicBezTo>
                      <a:pt x="11052" y="977"/>
                      <a:pt x="9708" y="380"/>
                      <a:pt x="8289" y="156"/>
                    </a:cubicBezTo>
                    <a:cubicBezTo>
                      <a:pt x="7729" y="52"/>
                      <a:pt x="7169" y="0"/>
                      <a:pt x="6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504331" y="3544483"/>
                <a:ext cx="115341" cy="93376"/>
              </a:xfrm>
              <a:custGeom>
                <a:avLst/>
                <a:gdLst/>
                <a:ahLst/>
                <a:cxnLst/>
                <a:rect l="l" t="t" r="r" b="b"/>
                <a:pathLst>
                  <a:path w="2615" h="2117" extrusionOk="0">
                    <a:moveTo>
                      <a:pt x="2564" y="1"/>
                    </a:moveTo>
                    <a:cubicBezTo>
                      <a:pt x="2539" y="1"/>
                      <a:pt x="2515" y="1"/>
                      <a:pt x="2515" y="26"/>
                    </a:cubicBezTo>
                    <a:cubicBezTo>
                      <a:pt x="2365" y="250"/>
                      <a:pt x="2191" y="449"/>
                      <a:pt x="1992" y="648"/>
                    </a:cubicBezTo>
                    <a:cubicBezTo>
                      <a:pt x="1818" y="847"/>
                      <a:pt x="1619" y="1021"/>
                      <a:pt x="1395" y="1171"/>
                    </a:cubicBezTo>
                    <a:cubicBezTo>
                      <a:pt x="1195" y="1320"/>
                      <a:pt x="971" y="1469"/>
                      <a:pt x="747" y="1619"/>
                    </a:cubicBezTo>
                    <a:cubicBezTo>
                      <a:pt x="673" y="1668"/>
                      <a:pt x="623" y="1693"/>
                      <a:pt x="548" y="1718"/>
                    </a:cubicBezTo>
                    <a:lnTo>
                      <a:pt x="399" y="1818"/>
                    </a:lnTo>
                    <a:lnTo>
                      <a:pt x="250" y="1917"/>
                    </a:lnTo>
                    <a:cubicBezTo>
                      <a:pt x="175" y="1942"/>
                      <a:pt x="100" y="1992"/>
                      <a:pt x="25" y="2017"/>
                    </a:cubicBezTo>
                    <a:cubicBezTo>
                      <a:pt x="25" y="2042"/>
                      <a:pt x="1" y="2067"/>
                      <a:pt x="25" y="2092"/>
                    </a:cubicBezTo>
                    <a:cubicBezTo>
                      <a:pt x="25" y="2117"/>
                      <a:pt x="50" y="2117"/>
                      <a:pt x="75" y="2117"/>
                    </a:cubicBezTo>
                    <a:cubicBezTo>
                      <a:pt x="175" y="2092"/>
                      <a:pt x="299" y="2067"/>
                      <a:pt x="399" y="2017"/>
                    </a:cubicBezTo>
                    <a:lnTo>
                      <a:pt x="474" y="2017"/>
                    </a:lnTo>
                    <a:lnTo>
                      <a:pt x="573" y="1967"/>
                    </a:lnTo>
                    <a:cubicBezTo>
                      <a:pt x="673" y="1942"/>
                      <a:pt x="772" y="1892"/>
                      <a:pt x="872" y="1843"/>
                    </a:cubicBezTo>
                    <a:cubicBezTo>
                      <a:pt x="1121" y="1718"/>
                      <a:pt x="1345" y="1569"/>
                      <a:pt x="1594" y="1420"/>
                    </a:cubicBezTo>
                    <a:cubicBezTo>
                      <a:pt x="1818" y="1245"/>
                      <a:pt x="2017" y="1046"/>
                      <a:pt x="2191" y="822"/>
                    </a:cubicBezTo>
                    <a:cubicBezTo>
                      <a:pt x="2365" y="598"/>
                      <a:pt x="2515" y="349"/>
                      <a:pt x="2589" y="75"/>
                    </a:cubicBezTo>
                    <a:cubicBezTo>
                      <a:pt x="2614" y="51"/>
                      <a:pt x="2614" y="26"/>
                      <a:pt x="2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9334164" y="3060315"/>
                <a:ext cx="109828" cy="22010"/>
              </a:xfrm>
              <a:custGeom>
                <a:avLst/>
                <a:gdLst/>
                <a:ahLst/>
                <a:cxnLst/>
                <a:rect l="l" t="t" r="r" b="b"/>
                <a:pathLst>
                  <a:path w="2490" h="499" extrusionOk="0">
                    <a:moveTo>
                      <a:pt x="2390" y="1"/>
                    </a:moveTo>
                    <a:cubicBezTo>
                      <a:pt x="2241" y="100"/>
                      <a:pt x="2066" y="175"/>
                      <a:pt x="1867" y="175"/>
                    </a:cubicBezTo>
                    <a:cubicBezTo>
                      <a:pt x="1743" y="175"/>
                      <a:pt x="1643" y="175"/>
                      <a:pt x="1544" y="200"/>
                    </a:cubicBezTo>
                    <a:lnTo>
                      <a:pt x="897" y="200"/>
                    </a:lnTo>
                    <a:cubicBezTo>
                      <a:pt x="598" y="200"/>
                      <a:pt x="324" y="225"/>
                      <a:pt x="50" y="275"/>
                    </a:cubicBezTo>
                    <a:cubicBezTo>
                      <a:pt x="25" y="275"/>
                      <a:pt x="0" y="300"/>
                      <a:pt x="0" y="324"/>
                    </a:cubicBezTo>
                    <a:cubicBezTo>
                      <a:pt x="0" y="349"/>
                      <a:pt x="0" y="374"/>
                      <a:pt x="25" y="374"/>
                    </a:cubicBezTo>
                    <a:cubicBezTo>
                      <a:pt x="200" y="424"/>
                      <a:pt x="399" y="449"/>
                      <a:pt x="648" y="474"/>
                    </a:cubicBezTo>
                    <a:cubicBezTo>
                      <a:pt x="847" y="499"/>
                      <a:pt x="1046" y="499"/>
                      <a:pt x="1270" y="499"/>
                    </a:cubicBezTo>
                    <a:lnTo>
                      <a:pt x="1320" y="499"/>
                    </a:lnTo>
                    <a:cubicBezTo>
                      <a:pt x="1519" y="499"/>
                      <a:pt x="1718" y="474"/>
                      <a:pt x="1892" y="449"/>
                    </a:cubicBezTo>
                    <a:cubicBezTo>
                      <a:pt x="2141" y="399"/>
                      <a:pt x="2340" y="275"/>
                      <a:pt x="2465" y="100"/>
                    </a:cubicBezTo>
                    <a:cubicBezTo>
                      <a:pt x="2490" y="76"/>
                      <a:pt x="2490" y="51"/>
                      <a:pt x="2465" y="26"/>
                    </a:cubicBezTo>
                    <a:cubicBezTo>
                      <a:pt x="2465" y="26"/>
                      <a:pt x="2440" y="1"/>
                      <a:pt x="2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9525194" y="3605969"/>
                <a:ext cx="80187" cy="50547"/>
              </a:xfrm>
              <a:custGeom>
                <a:avLst/>
                <a:gdLst/>
                <a:ahLst/>
                <a:cxnLst/>
                <a:rect l="l" t="t" r="r" b="b"/>
                <a:pathLst>
                  <a:path w="1818" h="1146" extrusionOk="0">
                    <a:moveTo>
                      <a:pt x="1718" y="1"/>
                    </a:moveTo>
                    <a:cubicBezTo>
                      <a:pt x="1444" y="200"/>
                      <a:pt x="1170" y="399"/>
                      <a:pt x="897" y="573"/>
                    </a:cubicBezTo>
                    <a:cubicBezTo>
                      <a:pt x="772" y="648"/>
                      <a:pt x="623" y="723"/>
                      <a:pt x="473" y="822"/>
                    </a:cubicBezTo>
                    <a:lnTo>
                      <a:pt x="249" y="922"/>
                    </a:lnTo>
                    <a:lnTo>
                      <a:pt x="25" y="1046"/>
                    </a:lnTo>
                    <a:cubicBezTo>
                      <a:pt x="1" y="1046"/>
                      <a:pt x="1" y="1071"/>
                      <a:pt x="1" y="1096"/>
                    </a:cubicBezTo>
                    <a:cubicBezTo>
                      <a:pt x="1" y="1121"/>
                      <a:pt x="25" y="1146"/>
                      <a:pt x="50" y="1146"/>
                    </a:cubicBezTo>
                    <a:cubicBezTo>
                      <a:pt x="399" y="1121"/>
                      <a:pt x="747" y="1021"/>
                      <a:pt x="1071" y="822"/>
                    </a:cubicBezTo>
                    <a:cubicBezTo>
                      <a:pt x="1220" y="747"/>
                      <a:pt x="1370" y="623"/>
                      <a:pt x="1494" y="498"/>
                    </a:cubicBezTo>
                    <a:cubicBezTo>
                      <a:pt x="1618" y="374"/>
                      <a:pt x="1718" y="225"/>
                      <a:pt x="1793" y="75"/>
                    </a:cubicBezTo>
                    <a:cubicBezTo>
                      <a:pt x="1818" y="50"/>
                      <a:pt x="1818" y="26"/>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867551" y="3163526"/>
                <a:ext cx="326131" cy="149348"/>
              </a:xfrm>
              <a:custGeom>
                <a:avLst/>
                <a:gdLst/>
                <a:ahLst/>
                <a:cxnLst/>
                <a:rect l="l" t="t" r="r" b="b"/>
                <a:pathLst>
                  <a:path w="7394" h="3386" extrusionOk="0">
                    <a:moveTo>
                      <a:pt x="7344" y="1"/>
                    </a:moveTo>
                    <a:cubicBezTo>
                      <a:pt x="6647" y="50"/>
                      <a:pt x="5975" y="150"/>
                      <a:pt x="5303" y="324"/>
                    </a:cubicBezTo>
                    <a:cubicBezTo>
                      <a:pt x="4655" y="474"/>
                      <a:pt x="3983" y="673"/>
                      <a:pt x="3361" y="946"/>
                    </a:cubicBezTo>
                    <a:cubicBezTo>
                      <a:pt x="2714" y="1195"/>
                      <a:pt x="2117" y="1519"/>
                      <a:pt x="1544" y="1917"/>
                    </a:cubicBezTo>
                    <a:cubicBezTo>
                      <a:pt x="972" y="2315"/>
                      <a:pt x="474" y="2763"/>
                      <a:pt x="26" y="3286"/>
                    </a:cubicBezTo>
                    <a:cubicBezTo>
                      <a:pt x="1" y="3311"/>
                      <a:pt x="1" y="3361"/>
                      <a:pt x="26" y="3361"/>
                    </a:cubicBezTo>
                    <a:cubicBezTo>
                      <a:pt x="26" y="3386"/>
                      <a:pt x="51" y="3386"/>
                      <a:pt x="51" y="3386"/>
                    </a:cubicBezTo>
                    <a:cubicBezTo>
                      <a:pt x="75" y="3386"/>
                      <a:pt x="75" y="3386"/>
                      <a:pt x="100" y="3361"/>
                    </a:cubicBezTo>
                    <a:cubicBezTo>
                      <a:pt x="200" y="3286"/>
                      <a:pt x="275" y="3212"/>
                      <a:pt x="374" y="3137"/>
                    </a:cubicBezTo>
                    <a:cubicBezTo>
                      <a:pt x="523" y="2988"/>
                      <a:pt x="698" y="2838"/>
                      <a:pt x="872" y="2714"/>
                    </a:cubicBezTo>
                    <a:lnTo>
                      <a:pt x="1021" y="2614"/>
                    </a:lnTo>
                    <a:cubicBezTo>
                      <a:pt x="1096" y="2539"/>
                      <a:pt x="1171" y="2465"/>
                      <a:pt x="1270" y="2415"/>
                    </a:cubicBezTo>
                    <a:lnTo>
                      <a:pt x="1693" y="2141"/>
                    </a:lnTo>
                    <a:cubicBezTo>
                      <a:pt x="2266" y="1793"/>
                      <a:pt x="2863" y="1494"/>
                      <a:pt x="3486" y="1245"/>
                    </a:cubicBezTo>
                    <a:cubicBezTo>
                      <a:pt x="4108" y="971"/>
                      <a:pt x="4730" y="747"/>
                      <a:pt x="5377" y="573"/>
                    </a:cubicBezTo>
                    <a:cubicBezTo>
                      <a:pt x="5726" y="474"/>
                      <a:pt x="6049" y="399"/>
                      <a:pt x="6373" y="324"/>
                    </a:cubicBezTo>
                    <a:cubicBezTo>
                      <a:pt x="6672" y="249"/>
                      <a:pt x="7045" y="175"/>
                      <a:pt x="7344" y="125"/>
                    </a:cubicBezTo>
                    <a:cubicBezTo>
                      <a:pt x="7369" y="100"/>
                      <a:pt x="7393" y="75"/>
                      <a:pt x="7393" y="50"/>
                    </a:cubicBezTo>
                    <a:cubicBezTo>
                      <a:pt x="7393" y="25"/>
                      <a:pt x="7369" y="1"/>
                      <a:pt x="7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8825825" y="3073062"/>
                <a:ext cx="490828" cy="413287"/>
              </a:xfrm>
              <a:custGeom>
                <a:avLst/>
                <a:gdLst/>
                <a:ahLst/>
                <a:cxnLst/>
                <a:rect l="l" t="t" r="r" b="b"/>
                <a:pathLst>
                  <a:path w="11128" h="9370" extrusionOk="0">
                    <a:moveTo>
                      <a:pt x="11099" y="0"/>
                    </a:moveTo>
                    <a:cubicBezTo>
                      <a:pt x="11092" y="0"/>
                      <a:pt x="11085" y="3"/>
                      <a:pt x="11077" y="11"/>
                    </a:cubicBezTo>
                    <a:lnTo>
                      <a:pt x="11053" y="11"/>
                    </a:lnTo>
                    <a:cubicBezTo>
                      <a:pt x="9684" y="135"/>
                      <a:pt x="8339" y="359"/>
                      <a:pt x="6995" y="707"/>
                    </a:cubicBezTo>
                    <a:cubicBezTo>
                      <a:pt x="6323" y="882"/>
                      <a:pt x="5676" y="1081"/>
                      <a:pt x="5029" y="1330"/>
                    </a:cubicBezTo>
                    <a:cubicBezTo>
                      <a:pt x="4382" y="1579"/>
                      <a:pt x="3759" y="1877"/>
                      <a:pt x="3162" y="2226"/>
                    </a:cubicBezTo>
                    <a:cubicBezTo>
                      <a:pt x="2565" y="2574"/>
                      <a:pt x="2017" y="3022"/>
                      <a:pt x="1519" y="3520"/>
                    </a:cubicBezTo>
                    <a:cubicBezTo>
                      <a:pt x="1021" y="4018"/>
                      <a:pt x="623" y="4590"/>
                      <a:pt x="374" y="5263"/>
                    </a:cubicBezTo>
                    <a:cubicBezTo>
                      <a:pt x="100" y="5910"/>
                      <a:pt x="1" y="6607"/>
                      <a:pt x="26" y="7328"/>
                    </a:cubicBezTo>
                    <a:cubicBezTo>
                      <a:pt x="76" y="8001"/>
                      <a:pt x="225" y="8697"/>
                      <a:pt x="474" y="9345"/>
                    </a:cubicBezTo>
                    <a:cubicBezTo>
                      <a:pt x="499" y="9370"/>
                      <a:pt x="524" y="9370"/>
                      <a:pt x="548" y="9370"/>
                    </a:cubicBezTo>
                    <a:cubicBezTo>
                      <a:pt x="573" y="9370"/>
                      <a:pt x="598" y="9320"/>
                      <a:pt x="598" y="9295"/>
                    </a:cubicBezTo>
                    <a:cubicBezTo>
                      <a:pt x="374" y="8648"/>
                      <a:pt x="250" y="8001"/>
                      <a:pt x="225" y="7304"/>
                    </a:cubicBezTo>
                    <a:cubicBezTo>
                      <a:pt x="225" y="6632"/>
                      <a:pt x="349" y="5984"/>
                      <a:pt x="598" y="5362"/>
                    </a:cubicBezTo>
                    <a:cubicBezTo>
                      <a:pt x="872" y="4740"/>
                      <a:pt x="1245" y="4192"/>
                      <a:pt x="1718" y="3719"/>
                    </a:cubicBezTo>
                    <a:cubicBezTo>
                      <a:pt x="2191" y="3246"/>
                      <a:pt x="2739" y="2823"/>
                      <a:pt x="3311" y="2500"/>
                    </a:cubicBezTo>
                    <a:cubicBezTo>
                      <a:pt x="4506" y="1803"/>
                      <a:pt x="5751" y="1305"/>
                      <a:pt x="7070" y="956"/>
                    </a:cubicBezTo>
                    <a:cubicBezTo>
                      <a:pt x="7717" y="782"/>
                      <a:pt x="8389" y="608"/>
                      <a:pt x="9061" y="483"/>
                    </a:cubicBezTo>
                    <a:cubicBezTo>
                      <a:pt x="9609" y="359"/>
                      <a:pt x="10206" y="259"/>
                      <a:pt x="10754" y="160"/>
                    </a:cubicBezTo>
                    <a:lnTo>
                      <a:pt x="11077" y="110"/>
                    </a:lnTo>
                    <a:cubicBezTo>
                      <a:pt x="11102" y="110"/>
                      <a:pt x="11127" y="85"/>
                      <a:pt x="11127" y="35"/>
                    </a:cubicBezTo>
                    <a:cubicBezTo>
                      <a:pt x="11127" y="18"/>
                      <a:pt x="11115" y="0"/>
                      <a:pt x="1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8783041" y="3584003"/>
                <a:ext cx="487476" cy="195484"/>
              </a:xfrm>
              <a:custGeom>
                <a:avLst/>
                <a:gdLst/>
                <a:ahLst/>
                <a:cxnLst/>
                <a:rect l="l" t="t" r="r" b="b"/>
                <a:pathLst>
                  <a:path w="11052" h="4432" extrusionOk="0">
                    <a:moveTo>
                      <a:pt x="50" y="1"/>
                    </a:moveTo>
                    <a:cubicBezTo>
                      <a:pt x="25" y="1"/>
                      <a:pt x="25" y="1"/>
                      <a:pt x="25" y="26"/>
                    </a:cubicBezTo>
                    <a:cubicBezTo>
                      <a:pt x="0" y="51"/>
                      <a:pt x="0" y="76"/>
                      <a:pt x="25" y="100"/>
                    </a:cubicBezTo>
                    <a:lnTo>
                      <a:pt x="100" y="175"/>
                    </a:lnTo>
                    <a:cubicBezTo>
                      <a:pt x="374" y="548"/>
                      <a:pt x="697" y="922"/>
                      <a:pt x="1046" y="1245"/>
                    </a:cubicBezTo>
                    <a:lnTo>
                      <a:pt x="1319" y="1519"/>
                    </a:lnTo>
                    <a:lnTo>
                      <a:pt x="1618" y="1743"/>
                    </a:lnTo>
                    <a:lnTo>
                      <a:pt x="1792" y="1893"/>
                    </a:lnTo>
                    <a:cubicBezTo>
                      <a:pt x="1917" y="2017"/>
                      <a:pt x="2066" y="2141"/>
                      <a:pt x="2215" y="2241"/>
                    </a:cubicBezTo>
                    <a:cubicBezTo>
                      <a:pt x="3037" y="2838"/>
                      <a:pt x="3958" y="3336"/>
                      <a:pt x="4929" y="3685"/>
                    </a:cubicBezTo>
                    <a:cubicBezTo>
                      <a:pt x="5899" y="4033"/>
                      <a:pt x="6920" y="4257"/>
                      <a:pt x="7940" y="4357"/>
                    </a:cubicBezTo>
                    <a:lnTo>
                      <a:pt x="8189" y="4382"/>
                    </a:lnTo>
                    <a:cubicBezTo>
                      <a:pt x="8364" y="4382"/>
                      <a:pt x="8538" y="4407"/>
                      <a:pt x="8687" y="4431"/>
                    </a:cubicBezTo>
                    <a:lnTo>
                      <a:pt x="9658" y="4431"/>
                    </a:lnTo>
                    <a:cubicBezTo>
                      <a:pt x="10081" y="4431"/>
                      <a:pt x="10529" y="4382"/>
                      <a:pt x="11002" y="4332"/>
                    </a:cubicBezTo>
                    <a:cubicBezTo>
                      <a:pt x="11027" y="4332"/>
                      <a:pt x="11052" y="4307"/>
                      <a:pt x="11052" y="4282"/>
                    </a:cubicBezTo>
                    <a:cubicBezTo>
                      <a:pt x="11027" y="4257"/>
                      <a:pt x="11002" y="4257"/>
                      <a:pt x="10977" y="4257"/>
                    </a:cubicBezTo>
                    <a:lnTo>
                      <a:pt x="10579" y="4257"/>
                    </a:lnTo>
                    <a:cubicBezTo>
                      <a:pt x="10230" y="4257"/>
                      <a:pt x="9857" y="4257"/>
                      <a:pt x="9459" y="4232"/>
                    </a:cubicBezTo>
                    <a:cubicBezTo>
                      <a:pt x="9285" y="4232"/>
                      <a:pt x="9135" y="4232"/>
                      <a:pt x="8961" y="4207"/>
                    </a:cubicBezTo>
                    <a:lnTo>
                      <a:pt x="8712" y="4207"/>
                    </a:lnTo>
                    <a:lnTo>
                      <a:pt x="8214" y="4133"/>
                    </a:lnTo>
                    <a:lnTo>
                      <a:pt x="7965" y="4108"/>
                    </a:lnTo>
                    <a:cubicBezTo>
                      <a:pt x="6945" y="3983"/>
                      <a:pt x="5974" y="3735"/>
                      <a:pt x="5028" y="3386"/>
                    </a:cubicBezTo>
                    <a:cubicBezTo>
                      <a:pt x="4082" y="3062"/>
                      <a:pt x="3186" y="2590"/>
                      <a:pt x="2365" y="2017"/>
                    </a:cubicBezTo>
                    <a:cubicBezTo>
                      <a:pt x="1518" y="1445"/>
                      <a:pt x="772" y="772"/>
                      <a:pt x="100" y="26"/>
                    </a:cubicBezTo>
                    <a:cubicBezTo>
                      <a:pt x="75"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9464811" y="3478630"/>
                <a:ext cx="274525" cy="301960"/>
              </a:xfrm>
              <a:custGeom>
                <a:avLst/>
                <a:gdLst/>
                <a:ahLst/>
                <a:cxnLst/>
                <a:rect l="l" t="t" r="r" b="b"/>
                <a:pathLst>
                  <a:path w="6224" h="6846" extrusionOk="0">
                    <a:moveTo>
                      <a:pt x="6174" y="0"/>
                    </a:moveTo>
                    <a:cubicBezTo>
                      <a:pt x="6149" y="0"/>
                      <a:pt x="6124" y="0"/>
                      <a:pt x="6124" y="25"/>
                    </a:cubicBezTo>
                    <a:cubicBezTo>
                      <a:pt x="5949" y="797"/>
                      <a:pt x="5626" y="1494"/>
                      <a:pt x="5178" y="2141"/>
                    </a:cubicBezTo>
                    <a:cubicBezTo>
                      <a:pt x="4755" y="2788"/>
                      <a:pt x="4232" y="3361"/>
                      <a:pt x="3660" y="3883"/>
                    </a:cubicBezTo>
                    <a:cubicBezTo>
                      <a:pt x="3087" y="4381"/>
                      <a:pt x="2465" y="4854"/>
                      <a:pt x="1793" y="5252"/>
                    </a:cubicBezTo>
                    <a:cubicBezTo>
                      <a:pt x="1618" y="5352"/>
                      <a:pt x="1469" y="5501"/>
                      <a:pt x="1320" y="5675"/>
                    </a:cubicBezTo>
                    <a:cubicBezTo>
                      <a:pt x="1270" y="5750"/>
                      <a:pt x="1220" y="5800"/>
                      <a:pt x="1170" y="5875"/>
                    </a:cubicBezTo>
                    <a:cubicBezTo>
                      <a:pt x="1121" y="5949"/>
                      <a:pt x="1046" y="6049"/>
                      <a:pt x="971" y="6148"/>
                    </a:cubicBezTo>
                    <a:cubicBezTo>
                      <a:pt x="847" y="6273"/>
                      <a:pt x="722" y="6397"/>
                      <a:pt x="548" y="6522"/>
                    </a:cubicBezTo>
                    <a:cubicBezTo>
                      <a:pt x="399" y="6596"/>
                      <a:pt x="225" y="6696"/>
                      <a:pt x="50" y="6746"/>
                    </a:cubicBezTo>
                    <a:cubicBezTo>
                      <a:pt x="25" y="6746"/>
                      <a:pt x="1" y="6771"/>
                      <a:pt x="1" y="6796"/>
                    </a:cubicBezTo>
                    <a:cubicBezTo>
                      <a:pt x="1" y="6820"/>
                      <a:pt x="25" y="6845"/>
                      <a:pt x="50" y="6845"/>
                    </a:cubicBezTo>
                    <a:cubicBezTo>
                      <a:pt x="473" y="6771"/>
                      <a:pt x="847" y="6572"/>
                      <a:pt x="1121" y="6273"/>
                    </a:cubicBezTo>
                    <a:cubicBezTo>
                      <a:pt x="1195" y="6198"/>
                      <a:pt x="1270" y="6099"/>
                      <a:pt x="1345" y="5999"/>
                    </a:cubicBezTo>
                    <a:cubicBezTo>
                      <a:pt x="1494" y="5800"/>
                      <a:pt x="1693" y="5601"/>
                      <a:pt x="1917" y="5476"/>
                    </a:cubicBezTo>
                    <a:cubicBezTo>
                      <a:pt x="2614" y="5078"/>
                      <a:pt x="3261" y="4630"/>
                      <a:pt x="3859" y="4082"/>
                    </a:cubicBezTo>
                    <a:cubicBezTo>
                      <a:pt x="4456" y="3560"/>
                      <a:pt x="4979" y="2962"/>
                      <a:pt x="5402" y="2290"/>
                    </a:cubicBezTo>
                    <a:cubicBezTo>
                      <a:pt x="5477" y="2166"/>
                      <a:pt x="5526" y="2066"/>
                      <a:pt x="5601" y="1942"/>
                    </a:cubicBezTo>
                    <a:cubicBezTo>
                      <a:pt x="5626" y="1867"/>
                      <a:pt x="5651" y="1817"/>
                      <a:pt x="5701" y="1743"/>
                    </a:cubicBezTo>
                    <a:cubicBezTo>
                      <a:pt x="5750" y="1643"/>
                      <a:pt x="5800" y="1519"/>
                      <a:pt x="5850" y="1369"/>
                    </a:cubicBezTo>
                    <a:lnTo>
                      <a:pt x="5925" y="1195"/>
                    </a:lnTo>
                    <a:lnTo>
                      <a:pt x="6124" y="647"/>
                    </a:lnTo>
                    <a:cubicBezTo>
                      <a:pt x="6149" y="448"/>
                      <a:pt x="6198" y="249"/>
                      <a:pt x="6223" y="50"/>
                    </a:cubicBezTo>
                    <a:cubicBezTo>
                      <a:pt x="6223" y="25"/>
                      <a:pt x="6198" y="0"/>
                      <a:pt x="6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9361952" y="3627581"/>
                <a:ext cx="127382" cy="104755"/>
              </a:xfrm>
              <a:custGeom>
                <a:avLst/>
                <a:gdLst/>
                <a:ahLst/>
                <a:cxnLst/>
                <a:rect l="l" t="t" r="r" b="b"/>
                <a:pathLst>
                  <a:path w="2888" h="2375" extrusionOk="0">
                    <a:moveTo>
                      <a:pt x="1475" y="668"/>
                    </a:moveTo>
                    <a:cubicBezTo>
                      <a:pt x="1510" y="668"/>
                      <a:pt x="1547" y="672"/>
                      <a:pt x="1586" y="681"/>
                    </a:cubicBezTo>
                    <a:lnTo>
                      <a:pt x="1586" y="705"/>
                    </a:lnTo>
                    <a:cubicBezTo>
                      <a:pt x="1611" y="703"/>
                      <a:pt x="1637" y="702"/>
                      <a:pt x="1662" y="702"/>
                    </a:cubicBezTo>
                    <a:cubicBezTo>
                      <a:pt x="1843" y="702"/>
                      <a:pt x="2010" y="766"/>
                      <a:pt x="2164" y="864"/>
                    </a:cubicBezTo>
                    <a:lnTo>
                      <a:pt x="2164" y="864"/>
                    </a:lnTo>
                    <a:cubicBezTo>
                      <a:pt x="2030" y="787"/>
                      <a:pt x="1875" y="755"/>
                      <a:pt x="1735" y="755"/>
                    </a:cubicBezTo>
                    <a:cubicBezTo>
                      <a:pt x="1380" y="755"/>
                      <a:pt x="1065" y="992"/>
                      <a:pt x="983" y="1326"/>
                    </a:cubicBezTo>
                    <a:lnTo>
                      <a:pt x="983" y="1326"/>
                    </a:lnTo>
                    <a:cubicBezTo>
                      <a:pt x="996" y="989"/>
                      <a:pt x="1159" y="668"/>
                      <a:pt x="1475" y="668"/>
                    </a:cubicBezTo>
                    <a:close/>
                    <a:moveTo>
                      <a:pt x="1539" y="1370"/>
                    </a:moveTo>
                    <a:cubicBezTo>
                      <a:pt x="1755" y="1370"/>
                      <a:pt x="1937" y="1550"/>
                      <a:pt x="1959" y="1751"/>
                    </a:cubicBezTo>
                    <a:cubicBezTo>
                      <a:pt x="1959" y="1850"/>
                      <a:pt x="1934" y="1925"/>
                      <a:pt x="1860" y="2000"/>
                    </a:cubicBezTo>
                    <a:cubicBezTo>
                      <a:pt x="1860" y="2000"/>
                      <a:pt x="1860" y="2025"/>
                      <a:pt x="1860" y="2025"/>
                    </a:cubicBezTo>
                    <a:cubicBezTo>
                      <a:pt x="1785" y="2050"/>
                      <a:pt x="1710" y="2074"/>
                      <a:pt x="1611" y="2074"/>
                    </a:cubicBezTo>
                    <a:cubicBezTo>
                      <a:pt x="1567" y="2085"/>
                      <a:pt x="1525" y="2090"/>
                      <a:pt x="1486" y="2090"/>
                    </a:cubicBezTo>
                    <a:cubicBezTo>
                      <a:pt x="1213" y="2090"/>
                      <a:pt x="1050" y="1849"/>
                      <a:pt x="999" y="1565"/>
                    </a:cubicBezTo>
                    <a:lnTo>
                      <a:pt x="999" y="1565"/>
                    </a:lnTo>
                    <a:cubicBezTo>
                      <a:pt x="1004" y="1568"/>
                      <a:pt x="1009" y="1572"/>
                      <a:pt x="1013" y="1577"/>
                    </a:cubicBezTo>
                    <a:cubicBezTo>
                      <a:pt x="1038" y="1577"/>
                      <a:pt x="1063" y="1552"/>
                      <a:pt x="1063" y="1552"/>
                    </a:cubicBezTo>
                    <a:cubicBezTo>
                      <a:pt x="1150" y="1443"/>
                      <a:pt x="1274" y="1373"/>
                      <a:pt x="1404" y="1373"/>
                    </a:cubicBezTo>
                    <a:cubicBezTo>
                      <a:pt x="1423" y="1373"/>
                      <a:pt x="1442" y="1374"/>
                      <a:pt x="1461" y="1377"/>
                    </a:cubicBezTo>
                    <a:cubicBezTo>
                      <a:pt x="1487" y="1372"/>
                      <a:pt x="1513" y="1370"/>
                      <a:pt x="1539" y="1370"/>
                    </a:cubicBezTo>
                    <a:close/>
                    <a:moveTo>
                      <a:pt x="1588" y="1"/>
                    </a:moveTo>
                    <a:cubicBezTo>
                      <a:pt x="1321" y="1"/>
                      <a:pt x="1048" y="94"/>
                      <a:pt x="814" y="307"/>
                    </a:cubicBezTo>
                    <a:cubicBezTo>
                      <a:pt x="0" y="1023"/>
                      <a:pt x="506" y="2373"/>
                      <a:pt x="1581" y="2373"/>
                    </a:cubicBezTo>
                    <a:cubicBezTo>
                      <a:pt x="1591" y="2373"/>
                      <a:pt x="1601" y="2373"/>
                      <a:pt x="1611" y="2373"/>
                    </a:cubicBezTo>
                    <a:cubicBezTo>
                      <a:pt x="1627" y="2374"/>
                      <a:pt x="1642" y="2374"/>
                      <a:pt x="1658" y="2374"/>
                    </a:cubicBezTo>
                    <a:cubicBezTo>
                      <a:pt x="2235" y="2374"/>
                      <a:pt x="2732" y="1934"/>
                      <a:pt x="2781" y="1353"/>
                    </a:cubicBezTo>
                    <a:cubicBezTo>
                      <a:pt x="2887" y="588"/>
                      <a:pt x="2257" y="1"/>
                      <a:pt x="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8866448" y="3517048"/>
                <a:ext cx="450205" cy="178018"/>
              </a:xfrm>
              <a:custGeom>
                <a:avLst/>
                <a:gdLst/>
                <a:ahLst/>
                <a:cxnLst/>
                <a:rect l="l" t="t" r="r" b="b"/>
                <a:pathLst>
                  <a:path w="10207" h="4036" extrusionOk="0">
                    <a:moveTo>
                      <a:pt x="26" y="0"/>
                    </a:moveTo>
                    <a:cubicBezTo>
                      <a:pt x="1" y="25"/>
                      <a:pt x="1" y="50"/>
                      <a:pt x="1" y="75"/>
                    </a:cubicBezTo>
                    <a:lnTo>
                      <a:pt x="374" y="697"/>
                    </a:lnTo>
                    <a:cubicBezTo>
                      <a:pt x="449" y="797"/>
                      <a:pt x="524" y="921"/>
                      <a:pt x="598" y="1021"/>
                    </a:cubicBezTo>
                    <a:lnTo>
                      <a:pt x="822" y="1295"/>
                    </a:lnTo>
                    <a:cubicBezTo>
                      <a:pt x="947" y="1444"/>
                      <a:pt x="1071" y="1594"/>
                      <a:pt x="1221" y="1743"/>
                    </a:cubicBezTo>
                    <a:lnTo>
                      <a:pt x="1395" y="1917"/>
                    </a:lnTo>
                    <a:cubicBezTo>
                      <a:pt x="1445" y="1992"/>
                      <a:pt x="1519" y="2042"/>
                      <a:pt x="1569" y="2091"/>
                    </a:cubicBezTo>
                    <a:lnTo>
                      <a:pt x="1843" y="2315"/>
                    </a:lnTo>
                    <a:cubicBezTo>
                      <a:pt x="2614" y="2938"/>
                      <a:pt x="3486" y="3386"/>
                      <a:pt x="4431" y="3684"/>
                    </a:cubicBezTo>
                    <a:cubicBezTo>
                      <a:pt x="5275" y="3912"/>
                      <a:pt x="6140" y="4036"/>
                      <a:pt x="7025" y="4036"/>
                    </a:cubicBezTo>
                    <a:cubicBezTo>
                      <a:pt x="7106" y="4036"/>
                      <a:pt x="7188" y="4035"/>
                      <a:pt x="7269" y="4033"/>
                    </a:cubicBezTo>
                    <a:lnTo>
                      <a:pt x="7294" y="4033"/>
                    </a:lnTo>
                    <a:cubicBezTo>
                      <a:pt x="8265" y="4008"/>
                      <a:pt x="9235" y="3883"/>
                      <a:pt x="10156" y="3635"/>
                    </a:cubicBezTo>
                    <a:cubicBezTo>
                      <a:pt x="10181" y="3635"/>
                      <a:pt x="10206" y="3585"/>
                      <a:pt x="10206" y="3560"/>
                    </a:cubicBezTo>
                    <a:cubicBezTo>
                      <a:pt x="10206" y="3542"/>
                      <a:pt x="10181" y="3525"/>
                      <a:pt x="10158" y="3525"/>
                    </a:cubicBezTo>
                    <a:cubicBezTo>
                      <a:pt x="10148" y="3525"/>
                      <a:pt x="10139" y="3528"/>
                      <a:pt x="10132" y="3535"/>
                    </a:cubicBezTo>
                    <a:lnTo>
                      <a:pt x="9833" y="3585"/>
                    </a:lnTo>
                    <a:lnTo>
                      <a:pt x="9435" y="3635"/>
                    </a:lnTo>
                    <a:lnTo>
                      <a:pt x="9186" y="3659"/>
                    </a:lnTo>
                    <a:cubicBezTo>
                      <a:pt x="9036" y="3684"/>
                      <a:pt x="8862" y="3709"/>
                      <a:pt x="8713" y="3709"/>
                    </a:cubicBezTo>
                    <a:lnTo>
                      <a:pt x="8514" y="3734"/>
                    </a:lnTo>
                    <a:cubicBezTo>
                      <a:pt x="8339" y="3759"/>
                      <a:pt x="8190" y="3759"/>
                      <a:pt x="8016" y="3759"/>
                    </a:cubicBezTo>
                    <a:lnTo>
                      <a:pt x="7294" y="3759"/>
                    </a:lnTo>
                    <a:cubicBezTo>
                      <a:pt x="6348" y="3759"/>
                      <a:pt x="5402" y="3635"/>
                      <a:pt x="4506" y="3361"/>
                    </a:cubicBezTo>
                    <a:cubicBezTo>
                      <a:pt x="3610" y="3112"/>
                      <a:pt x="2764" y="2689"/>
                      <a:pt x="2017" y="2116"/>
                    </a:cubicBezTo>
                    <a:cubicBezTo>
                      <a:pt x="1270" y="1519"/>
                      <a:pt x="623" y="822"/>
                      <a:pt x="100" y="25"/>
                    </a:cubicBezTo>
                    <a:cubicBezTo>
                      <a:pt x="100" y="0"/>
                      <a:pt x="76"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9316874" y="3096571"/>
                <a:ext cx="422462" cy="415052"/>
              </a:xfrm>
              <a:custGeom>
                <a:avLst/>
                <a:gdLst/>
                <a:ahLst/>
                <a:cxnLst/>
                <a:rect l="l" t="t" r="r" b="b"/>
                <a:pathLst>
                  <a:path w="9578" h="9410" extrusionOk="0">
                    <a:moveTo>
                      <a:pt x="3429" y="0"/>
                    </a:moveTo>
                    <a:cubicBezTo>
                      <a:pt x="3404" y="0"/>
                      <a:pt x="3379" y="0"/>
                      <a:pt x="3379" y="25"/>
                    </a:cubicBezTo>
                    <a:cubicBezTo>
                      <a:pt x="3355" y="50"/>
                      <a:pt x="3379" y="75"/>
                      <a:pt x="3404" y="100"/>
                    </a:cubicBezTo>
                    <a:cubicBezTo>
                      <a:pt x="3952" y="324"/>
                      <a:pt x="4450" y="623"/>
                      <a:pt x="4898" y="971"/>
                    </a:cubicBezTo>
                    <a:cubicBezTo>
                      <a:pt x="4176" y="623"/>
                      <a:pt x="3379" y="423"/>
                      <a:pt x="2583" y="349"/>
                    </a:cubicBezTo>
                    <a:cubicBezTo>
                      <a:pt x="1139" y="498"/>
                      <a:pt x="69" y="548"/>
                      <a:pt x="69" y="548"/>
                    </a:cubicBezTo>
                    <a:cubicBezTo>
                      <a:pt x="44" y="548"/>
                      <a:pt x="19" y="573"/>
                      <a:pt x="19" y="598"/>
                    </a:cubicBezTo>
                    <a:cubicBezTo>
                      <a:pt x="1" y="634"/>
                      <a:pt x="23" y="657"/>
                      <a:pt x="55" y="657"/>
                    </a:cubicBezTo>
                    <a:cubicBezTo>
                      <a:pt x="67" y="657"/>
                      <a:pt x="80" y="654"/>
                      <a:pt x="94" y="647"/>
                    </a:cubicBezTo>
                    <a:cubicBezTo>
                      <a:pt x="4823" y="1643"/>
                      <a:pt x="6217" y="4107"/>
                      <a:pt x="6267" y="4207"/>
                    </a:cubicBezTo>
                    <a:cubicBezTo>
                      <a:pt x="6267" y="4232"/>
                      <a:pt x="6292" y="4232"/>
                      <a:pt x="6317" y="4232"/>
                    </a:cubicBezTo>
                    <a:lnTo>
                      <a:pt x="6341" y="4232"/>
                    </a:lnTo>
                    <a:cubicBezTo>
                      <a:pt x="6366" y="4207"/>
                      <a:pt x="6366" y="4182"/>
                      <a:pt x="6366" y="4157"/>
                    </a:cubicBezTo>
                    <a:lnTo>
                      <a:pt x="5869" y="3236"/>
                    </a:lnTo>
                    <a:lnTo>
                      <a:pt x="5869" y="3236"/>
                    </a:lnTo>
                    <a:cubicBezTo>
                      <a:pt x="8731" y="6074"/>
                      <a:pt x="8631" y="7841"/>
                      <a:pt x="8631" y="7866"/>
                    </a:cubicBezTo>
                    <a:cubicBezTo>
                      <a:pt x="8631" y="7891"/>
                      <a:pt x="8631" y="7891"/>
                      <a:pt x="8631" y="7891"/>
                    </a:cubicBezTo>
                    <a:cubicBezTo>
                      <a:pt x="8806" y="8364"/>
                      <a:pt x="8905" y="8837"/>
                      <a:pt x="8930" y="9334"/>
                    </a:cubicBezTo>
                    <a:cubicBezTo>
                      <a:pt x="8930" y="9384"/>
                      <a:pt x="8955" y="9409"/>
                      <a:pt x="8980" y="9409"/>
                    </a:cubicBezTo>
                    <a:cubicBezTo>
                      <a:pt x="9005" y="9409"/>
                      <a:pt x="9030" y="9384"/>
                      <a:pt x="9030" y="9359"/>
                    </a:cubicBezTo>
                    <a:cubicBezTo>
                      <a:pt x="9577" y="7219"/>
                      <a:pt x="8806" y="5327"/>
                      <a:pt x="8407" y="4580"/>
                    </a:cubicBezTo>
                    <a:lnTo>
                      <a:pt x="8407" y="4580"/>
                    </a:lnTo>
                    <a:cubicBezTo>
                      <a:pt x="8532" y="4705"/>
                      <a:pt x="8631" y="4879"/>
                      <a:pt x="8706" y="5028"/>
                    </a:cubicBezTo>
                    <a:cubicBezTo>
                      <a:pt x="8731" y="5053"/>
                      <a:pt x="8756" y="5078"/>
                      <a:pt x="8781" y="5078"/>
                    </a:cubicBezTo>
                    <a:cubicBezTo>
                      <a:pt x="8806" y="5053"/>
                      <a:pt x="8831" y="5028"/>
                      <a:pt x="8831" y="5003"/>
                    </a:cubicBezTo>
                    <a:cubicBezTo>
                      <a:pt x="7561" y="1394"/>
                      <a:pt x="3479" y="25"/>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8739110" y="3539013"/>
                <a:ext cx="496298" cy="285464"/>
              </a:xfrm>
              <a:custGeom>
                <a:avLst/>
                <a:gdLst/>
                <a:ahLst/>
                <a:cxnLst/>
                <a:rect l="l" t="t" r="r" b="b"/>
                <a:pathLst>
                  <a:path w="11252" h="6472" extrusionOk="0">
                    <a:moveTo>
                      <a:pt x="25" y="0"/>
                    </a:moveTo>
                    <a:cubicBezTo>
                      <a:pt x="0" y="0"/>
                      <a:pt x="0" y="25"/>
                      <a:pt x="0" y="75"/>
                    </a:cubicBezTo>
                    <a:cubicBezTo>
                      <a:pt x="847" y="3112"/>
                      <a:pt x="3386" y="4655"/>
                      <a:pt x="4157" y="5053"/>
                    </a:cubicBezTo>
                    <a:cubicBezTo>
                      <a:pt x="4157" y="5066"/>
                      <a:pt x="4164" y="5072"/>
                      <a:pt x="4170" y="5072"/>
                    </a:cubicBezTo>
                    <a:cubicBezTo>
                      <a:pt x="4176" y="5072"/>
                      <a:pt x="4182" y="5066"/>
                      <a:pt x="4182" y="5053"/>
                    </a:cubicBezTo>
                    <a:cubicBezTo>
                      <a:pt x="4207" y="5053"/>
                      <a:pt x="4207" y="5053"/>
                      <a:pt x="4232" y="5028"/>
                    </a:cubicBezTo>
                    <a:cubicBezTo>
                      <a:pt x="4232" y="5003"/>
                      <a:pt x="4232" y="4979"/>
                      <a:pt x="4207" y="4954"/>
                    </a:cubicBezTo>
                    <a:cubicBezTo>
                      <a:pt x="4033" y="4854"/>
                      <a:pt x="3859" y="4730"/>
                      <a:pt x="3734" y="4580"/>
                    </a:cubicBezTo>
                    <a:lnTo>
                      <a:pt x="3734" y="4580"/>
                    </a:lnTo>
                    <a:cubicBezTo>
                      <a:pt x="6870" y="6472"/>
                      <a:pt x="11152" y="6472"/>
                      <a:pt x="11201" y="6472"/>
                    </a:cubicBezTo>
                    <a:cubicBezTo>
                      <a:pt x="11226" y="6472"/>
                      <a:pt x="11251" y="6447"/>
                      <a:pt x="11251" y="6422"/>
                    </a:cubicBezTo>
                    <a:cubicBezTo>
                      <a:pt x="11251" y="6397"/>
                      <a:pt x="11226" y="6372"/>
                      <a:pt x="11201" y="6372"/>
                    </a:cubicBezTo>
                    <a:cubicBezTo>
                      <a:pt x="10554" y="6323"/>
                      <a:pt x="9932" y="6248"/>
                      <a:pt x="9310" y="6124"/>
                    </a:cubicBezTo>
                    <a:lnTo>
                      <a:pt x="9484" y="6124"/>
                    </a:lnTo>
                    <a:cubicBezTo>
                      <a:pt x="10032" y="6124"/>
                      <a:pt x="10579" y="6024"/>
                      <a:pt x="11077" y="5825"/>
                    </a:cubicBezTo>
                    <a:cubicBezTo>
                      <a:pt x="11102" y="5825"/>
                      <a:pt x="11102" y="5800"/>
                      <a:pt x="11102" y="5775"/>
                    </a:cubicBezTo>
                    <a:cubicBezTo>
                      <a:pt x="11102" y="5750"/>
                      <a:pt x="11077" y="5725"/>
                      <a:pt x="11052" y="5725"/>
                    </a:cubicBezTo>
                    <a:cubicBezTo>
                      <a:pt x="11002" y="5725"/>
                      <a:pt x="6522" y="5651"/>
                      <a:pt x="3734" y="3809"/>
                    </a:cubicBezTo>
                    <a:cubicBezTo>
                      <a:pt x="772" y="1942"/>
                      <a:pt x="125" y="75"/>
                      <a:pt x="100" y="50"/>
                    </a:cubicBezTo>
                    <a:cubicBezTo>
                      <a:pt x="100" y="25"/>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p:cNvSpPr/>
            <p:nvPr/>
          </p:nvSpPr>
          <p:spPr>
            <a:xfrm rot="647701">
              <a:off x="6804833" y="2603073"/>
              <a:ext cx="1772681" cy="969137"/>
            </a:xfrm>
            <a:custGeom>
              <a:avLst/>
              <a:gdLst/>
              <a:ahLst/>
              <a:cxnLst/>
              <a:rect l="l" t="t" r="r" b="b"/>
              <a:pathLst>
                <a:path w="48066" h="26278" extrusionOk="0">
                  <a:moveTo>
                    <a:pt x="25346" y="716"/>
                  </a:moveTo>
                  <a:cubicBezTo>
                    <a:pt x="25437" y="716"/>
                    <a:pt x="25531" y="727"/>
                    <a:pt x="25614" y="727"/>
                  </a:cubicBezTo>
                  <a:lnTo>
                    <a:pt x="25639" y="752"/>
                  </a:lnTo>
                  <a:cubicBezTo>
                    <a:pt x="25763" y="752"/>
                    <a:pt x="25888" y="777"/>
                    <a:pt x="26037" y="802"/>
                  </a:cubicBezTo>
                  <a:cubicBezTo>
                    <a:pt x="26161" y="826"/>
                    <a:pt x="26286" y="851"/>
                    <a:pt x="26435" y="901"/>
                  </a:cubicBezTo>
                  <a:cubicBezTo>
                    <a:pt x="26560" y="926"/>
                    <a:pt x="26684" y="976"/>
                    <a:pt x="26808" y="1026"/>
                  </a:cubicBezTo>
                  <a:cubicBezTo>
                    <a:pt x="27082" y="1125"/>
                    <a:pt x="27306" y="1274"/>
                    <a:pt x="27505" y="1474"/>
                  </a:cubicBezTo>
                  <a:cubicBezTo>
                    <a:pt x="27605" y="1573"/>
                    <a:pt x="27705" y="1698"/>
                    <a:pt x="27754" y="1822"/>
                  </a:cubicBezTo>
                  <a:cubicBezTo>
                    <a:pt x="27829" y="1946"/>
                    <a:pt x="27854" y="2071"/>
                    <a:pt x="27854" y="2220"/>
                  </a:cubicBezTo>
                  <a:cubicBezTo>
                    <a:pt x="27779" y="1971"/>
                    <a:pt x="27630" y="1747"/>
                    <a:pt x="27406" y="1598"/>
                  </a:cubicBezTo>
                  <a:cubicBezTo>
                    <a:pt x="27207" y="1424"/>
                    <a:pt x="26983" y="1299"/>
                    <a:pt x="26734" y="1200"/>
                  </a:cubicBezTo>
                  <a:cubicBezTo>
                    <a:pt x="26485" y="1100"/>
                    <a:pt x="26261" y="1026"/>
                    <a:pt x="25987" y="951"/>
                  </a:cubicBezTo>
                  <a:cubicBezTo>
                    <a:pt x="25738" y="876"/>
                    <a:pt x="25489" y="802"/>
                    <a:pt x="25215" y="727"/>
                  </a:cubicBezTo>
                  <a:cubicBezTo>
                    <a:pt x="25257" y="719"/>
                    <a:pt x="25301" y="716"/>
                    <a:pt x="25346" y="716"/>
                  </a:cubicBezTo>
                  <a:close/>
                  <a:moveTo>
                    <a:pt x="24419" y="1150"/>
                  </a:moveTo>
                  <a:cubicBezTo>
                    <a:pt x="25191" y="1250"/>
                    <a:pt x="25937" y="1449"/>
                    <a:pt x="26634" y="1747"/>
                  </a:cubicBezTo>
                  <a:cubicBezTo>
                    <a:pt x="26634" y="1747"/>
                    <a:pt x="25863" y="1922"/>
                    <a:pt x="26286" y="2942"/>
                  </a:cubicBezTo>
                  <a:cubicBezTo>
                    <a:pt x="26147" y="2958"/>
                    <a:pt x="26008" y="2966"/>
                    <a:pt x="25870" y="2966"/>
                  </a:cubicBezTo>
                  <a:cubicBezTo>
                    <a:pt x="25365" y="2966"/>
                    <a:pt x="24869" y="2859"/>
                    <a:pt x="24419" y="2643"/>
                  </a:cubicBezTo>
                  <a:cubicBezTo>
                    <a:pt x="24344" y="2146"/>
                    <a:pt x="24344" y="1648"/>
                    <a:pt x="24419" y="1150"/>
                  </a:cubicBezTo>
                  <a:close/>
                  <a:moveTo>
                    <a:pt x="24070" y="3042"/>
                  </a:moveTo>
                  <a:cubicBezTo>
                    <a:pt x="24245" y="3042"/>
                    <a:pt x="24419" y="3067"/>
                    <a:pt x="24618" y="3116"/>
                  </a:cubicBezTo>
                  <a:lnTo>
                    <a:pt x="24618" y="3141"/>
                  </a:lnTo>
                  <a:cubicBezTo>
                    <a:pt x="24792" y="3166"/>
                    <a:pt x="24967" y="3216"/>
                    <a:pt x="25141" y="3241"/>
                  </a:cubicBezTo>
                  <a:cubicBezTo>
                    <a:pt x="25514" y="3340"/>
                    <a:pt x="25863" y="3415"/>
                    <a:pt x="26236" y="3490"/>
                  </a:cubicBezTo>
                  <a:cubicBezTo>
                    <a:pt x="26119" y="3519"/>
                    <a:pt x="26003" y="3531"/>
                    <a:pt x="25891" y="3531"/>
                  </a:cubicBezTo>
                  <a:cubicBezTo>
                    <a:pt x="25812" y="3531"/>
                    <a:pt x="25736" y="3525"/>
                    <a:pt x="25663" y="3515"/>
                  </a:cubicBezTo>
                  <a:cubicBezTo>
                    <a:pt x="25464" y="3515"/>
                    <a:pt x="25290" y="3490"/>
                    <a:pt x="25116" y="3440"/>
                  </a:cubicBezTo>
                  <a:cubicBezTo>
                    <a:pt x="24743" y="3365"/>
                    <a:pt x="24394" y="3216"/>
                    <a:pt x="24070" y="3042"/>
                  </a:cubicBezTo>
                  <a:close/>
                  <a:moveTo>
                    <a:pt x="26784" y="2544"/>
                  </a:moveTo>
                  <a:cubicBezTo>
                    <a:pt x="27331" y="2668"/>
                    <a:pt x="27879" y="2793"/>
                    <a:pt x="28426" y="2992"/>
                  </a:cubicBezTo>
                  <a:cubicBezTo>
                    <a:pt x="28949" y="3166"/>
                    <a:pt x="29472" y="3390"/>
                    <a:pt x="29995" y="3614"/>
                  </a:cubicBezTo>
                  <a:cubicBezTo>
                    <a:pt x="29422" y="3515"/>
                    <a:pt x="28874" y="3365"/>
                    <a:pt x="28352" y="3166"/>
                  </a:cubicBezTo>
                  <a:cubicBezTo>
                    <a:pt x="27804" y="2992"/>
                    <a:pt x="27281" y="2793"/>
                    <a:pt x="26784" y="2544"/>
                  </a:cubicBezTo>
                  <a:close/>
                  <a:moveTo>
                    <a:pt x="31201" y="2896"/>
                  </a:moveTo>
                  <a:lnTo>
                    <a:pt x="31201" y="2896"/>
                  </a:lnTo>
                  <a:cubicBezTo>
                    <a:pt x="31285" y="2926"/>
                    <a:pt x="31814" y="3148"/>
                    <a:pt x="31836" y="4087"/>
                  </a:cubicBezTo>
                  <a:cubicBezTo>
                    <a:pt x="31708" y="4190"/>
                    <a:pt x="31546" y="4240"/>
                    <a:pt x="31382" y="4240"/>
                  </a:cubicBezTo>
                  <a:cubicBezTo>
                    <a:pt x="31228" y="4240"/>
                    <a:pt x="31073" y="4196"/>
                    <a:pt x="30940" y="4112"/>
                  </a:cubicBezTo>
                  <a:cubicBezTo>
                    <a:pt x="31257" y="3796"/>
                    <a:pt x="31359" y="3313"/>
                    <a:pt x="31201" y="2896"/>
                  </a:cubicBezTo>
                  <a:close/>
                  <a:moveTo>
                    <a:pt x="24294" y="3564"/>
                  </a:moveTo>
                  <a:cubicBezTo>
                    <a:pt x="24344" y="3597"/>
                    <a:pt x="25228" y="4070"/>
                    <a:pt x="26093" y="4070"/>
                  </a:cubicBezTo>
                  <a:cubicBezTo>
                    <a:pt x="26531" y="4070"/>
                    <a:pt x="26964" y="3949"/>
                    <a:pt x="27281" y="3589"/>
                  </a:cubicBezTo>
                  <a:cubicBezTo>
                    <a:pt x="27281" y="3589"/>
                    <a:pt x="28227" y="3888"/>
                    <a:pt x="28999" y="4137"/>
                  </a:cubicBezTo>
                  <a:cubicBezTo>
                    <a:pt x="28999" y="4460"/>
                    <a:pt x="29098" y="4759"/>
                    <a:pt x="29273" y="5008"/>
                  </a:cubicBezTo>
                  <a:lnTo>
                    <a:pt x="26261" y="6352"/>
                  </a:lnTo>
                  <a:cubicBezTo>
                    <a:pt x="26186" y="5630"/>
                    <a:pt x="25888" y="4958"/>
                    <a:pt x="25365" y="4460"/>
                  </a:cubicBezTo>
                  <a:lnTo>
                    <a:pt x="25390" y="4460"/>
                  </a:lnTo>
                  <a:lnTo>
                    <a:pt x="24294" y="3564"/>
                  </a:lnTo>
                  <a:close/>
                  <a:moveTo>
                    <a:pt x="15981" y="378"/>
                  </a:moveTo>
                  <a:lnTo>
                    <a:pt x="15981" y="378"/>
                  </a:lnTo>
                  <a:cubicBezTo>
                    <a:pt x="15707" y="478"/>
                    <a:pt x="15458" y="677"/>
                    <a:pt x="15309" y="926"/>
                  </a:cubicBezTo>
                  <a:cubicBezTo>
                    <a:pt x="15732" y="727"/>
                    <a:pt x="16155" y="602"/>
                    <a:pt x="16628" y="503"/>
                  </a:cubicBezTo>
                  <a:cubicBezTo>
                    <a:pt x="23100" y="2967"/>
                    <a:pt x="24668" y="4585"/>
                    <a:pt x="24668" y="4585"/>
                  </a:cubicBezTo>
                  <a:cubicBezTo>
                    <a:pt x="22378" y="3216"/>
                    <a:pt x="19939" y="2071"/>
                    <a:pt x="17425" y="1175"/>
                  </a:cubicBezTo>
                  <a:lnTo>
                    <a:pt x="17425" y="1175"/>
                  </a:lnTo>
                  <a:cubicBezTo>
                    <a:pt x="22079" y="3116"/>
                    <a:pt x="23722" y="4336"/>
                    <a:pt x="23722" y="4336"/>
                  </a:cubicBezTo>
                  <a:cubicBezTo>
                    <a:pt x="19416" y="2196"/>
                    <a:pt x="16603" y="1150"/>
                    <a:pt x="16603" y="1150"/>
                  </a:cubicBezTo>
                  <a:lnTo>
                    <a:pt x="16603" y="1150"/>
                  </a:lnTo>
                  <a:cubicBezTo>
                    <a:pt x="20710" y="3091"/>
                    <a:pt x="22154" y="3963"/>
                    <a:pt x="22154" y="3963"/>
                  </a:cubicBezTo>
                  <a:cubicBezTo>
                    <a:pt x="20685" y="5282"/>
                    <a:pt x="19391" y="6726"/>
                    <a:pt x="19391" y="6726"/>
                  </a:cubicBezTo>
                  <a:cubicBezTo>
                    <a:pt x="14587" y="3664"/>
                    <a:pt x="12919" y="3390"/>
                    <a:pt x="12919" y="3390"/>
                  </a:cubicBezTo>
                  <a:lnTo>
                    <a:pt x="12919" y="3390"/>
                  </a:lnTo>
                  <a:cubicBezTo>
                    <a:pt x="13616" y="3639"/>
                    <a:pt x="14313" y="3938"/>
                    <a:pt x="14935" y="4336"/>
                  </a:cubicBezTo>
                  <a:cubicBezTo>
                    <a:pt x="13190" y="3794"/>
                    <a:pt x="11857" y="3633"/>
                    <a:pt x="10887" y="3633"/>
                  </a:cubicBezTo>
                  <a:cubicBezTo>
                    <a:pt x="9451" y="3633"/>
                    <a:pt x="8812" y="3988"/>
                    <a:pt x="8812" y="3988"/>
                  </a:cubicBezTo>
                  <a:cubicBezTo>
                    <a:pt x="9459" y="3216"/>
                    <a:pt x="10306" y="2643"/>
                    <a:pt x="11276" y="2320"/>
                  </a:cubicBezTo>
                  <a:lnTo>
                    <a:pt x="11276" y="2345"/>
                  </a:lnTo>
                  <a:cubicBezTo>
                    <a:pt x="12173" y="2320"/>
                    <a:pt x="13044" y="2071"/>
                    <a:pt x="13815" y="1623"/>
                  </a:cubicBezTo>
                  <a:lnTo>
                    <a:pt x="13815" y="1623"/>
                  </a:lnTo>
                  <a:cubicBezTo>
                    <a:pt x="13591" y="1872"/>
                    <a:pt x="13367" y="2121"/>
                    <a:pt x="13143" y="2345"/>
                  </a:cubicBezTo>
                  <a:cubicBezTo>
                    <a:pt x="14736" y="1648"/>
                    <a:pt x="14736" y="702"/>
                    <a:pt x="15981" y="378"/>
                  </a:cubicBezTo>
                  <a:close/>
                  <a:moveTo>
                    <a:pt x="8439" y="4037"/>
                  </a:moveTo>
                  <a:lnTo>
                    <a:pt x="8439" y="4037"/>
                  </a:lnTo>
                  <a:cubicBezTo>
                    <a:pt x="8215" y="4112"/>
                    <a:pt x="7991" y="4187"/>
                    <a:pt x="7767" y="4286"/>
                  </a:cubicBezTo>
                  <a:cubicBezTo>
                    <a:pt x="7543" y="4361"/>
                    <a:pt x="7319" y="4460"/>
                    <a:pt x="7120" y="4560"/>
                  </a:cubicBezTo>
                  <a:cubicBezTo>
                    <a:pt x="6672" y="4734"/>
                    <a:pt x="6248" y="4958"/>
                    <a:pt x="5825" y="5182"/>
                  </a:cubicBezTo>
                  <a:cubicBezTo>
                    <a:pt x="5427" y="5431"/>
                    <a:pt x="5029" y="5680"/>
                    <a:pt x="4655" y="5979"/>
                  </a:cubicBezTo>
                  <a:lnTo>
                    <a:pt x="4382" y="6203"/>
                  </a:lnTo>
                  <a:cubicBezTo>
                    <a:pt x="4282" y="6302"/>
                    <a:pt x="4207" y="6377"/>
                    <a:pt x="4108" y="6452"/>
                  </a:cubicBezTo>
                  <a:cubicBezTo>
                    <a:pt x="3934" y="6626"/>
                    <a:pt x="3809" y="6800"/>
                    <a:pt x="3610" y="6974"/>
                  </a:cubicBezTo>
                  <a:cubicBezTo>
                    <a:pt x="3884" y="6576"/>
                    <a:pt x="4182" y="6203"/>
                    <a:pt x="4556" y="5879"/>
                  </a:cubicBezTo>
                  <a:cubicBezTo>
                    <a:pt x="4904" y="5556"/>
                    <a:pt x="5303" y="5257"/>
                    <a:pt x="5726" y="5033"/>
                  </a:cubicBezTo>
                  <a:cubicBezTo>
                    <a:pt x="6149" y="4784"/>
                    <a:pt x="6597" y="4560"/>
                    <a:pt x="7045" y="4411"/>
                  </a:cubicBezTo>
                  <a:cubicBezTo>
                    <a:pt x="7493" y="4236"/>
                    <a:pt x="7966" y="4112"/>
                    <a:pt x="8439" y="4037"/>
                  </a:cubicBezTo>
                  <a:close/>
                  <a:moveTo>
                    <a:pt x="25011" y="7743"/>
                  </a:moveTo>
                  <a:cubicBezTo>
                    <a:pt x="25007" y="7743"/>
                    <a:pt x="25003" y="7748"/>
                    <a:pt x="25006" y="7771"/>
                  </a:cubicBezTo>
                  <a:lnTo>
                    <a:pt x="25006" y="7771"/>
                  </a:lnTo>
                  <a:cubicBezTo>
                    <a:pt x="25013" y="7756"/>
                    <a:pt x="25016" y="7748"/>
                    <a:pt x="25016" y="7746"/>
                  </a:cubicBezTo>
                  <a:cubicBezTo>
                    <a:pt x="25016" y="7746"/>
                    <a:pt x="25014" y="7743"/>
                    <a:pt x="25011" y="7743"/>
                  </a:cubicBezTo>
                  <a:close/>
                  <a:moveTo>
                    <a:pt x="11213" y="4147"/>
                  </a:moveTo>
                  <a:cubicBezTo>
                    <a:pt x="11906" y="4147"/>
                    <a:pt x="12599" y="4222"/>
                    <a:pt x="13293" y="4361"/>
                  </a:cubicBezTo>
                  <a:lnTo>
                    <a:pt x="13591" y="4411"/>
                  </a:lnTo>
                  <a:cubicBezTo>
                    <a:pt x="13716" y="4436"/>
                    <a:pt x="13815" y="4460"/>
                    <a:pt x="13915" y="4485"/>
                  </a:cubicBezTo>
                  <a:lnTo>
                    <a:pt x="14537" y="4660"/>
                  </a:lnTo>
                  <a:cubicBezTo>
                    <a:pt x="14935" y="4809"/>
                    <a:pt x="15359" y="4933"/>
                    <a:pt x="15782" y="5083"/>
                  </a:cubicBezTo>
                  <a:cubicBezTo>
                    <a:pt x="16578" y="5431"/>
                    <a:pt x="17375" y="5829"/>
                    <a:pt x="18097" y="6278"/>
                  </a:cubicBezTo>
                  <a:cubicBezTo>
                    <a:pt x="18843" y="6750"/>
                    <a:pt x="19540" y="7273"/>
                    <a:pt x="20163" y="7895"/>
                  </a:cubicBezTo>
                  <a:cubicBezTo>
                    <a:pt x="19814" y="7622"/>
                    <a:pt x="19490" y="7348"/>
                    <a:pt x="19117" y="7099"/>
                  </a:cubicBezTo>
                  <a:cubicBezTo>
                    <a:pt x="18943" y="6999"/>
                    <a:pt x="18769" y="6875"/>
                    <a:pt x="18570" y="6750"/>
                  </a:cubicBezTo>
                  <a:lnTo>
                    <a:pt x="18022" y="6402"/>
                  </a:lnTo>
                  <a:cubicBezTo>
                    <a:pt x="17275" y="5979"/>
                    <a:pt x="16504" y="5605"/>
                    <a:pt x="15707" y="5282"/>
                  </a:cubicBezTo>
                  <a:cubicBezTo>
                    <a:pt x="15309" y="5108"/>
                    <a:pt x="14886" y="4958"/>
                    <a:pt x="14487" y="4834"/>
                  </a:cubicBezTo>
                  <a:lnTo>
                    <a:pt x="13865" y="4660"/>
                  </a:lnTo>
                  <a:cubicBezTo>
                    <a:pt x="13766" y="4610"/>
                    <a:pt x="13666" y="4585"/>
                    <a:pt x="13566" y="4560"/>
                  </a:cubicBezTo>
                  <a:lnTo>
                    <a:pt x="13243" y="4485"/>
                  </a:lnTo>
                  <a:cubicBezTo>
                    <a:pt x="13044" y="4460"/>
                    <a:pt x="12820" y="4411"/>
                    <a:pt x="12621" y="4361"/>
                  </a:cubicBezTo>
                  <a:lnTo>
                    <a:pt x="11973" y="4261"/>
                  </a:lnTo>
                  <a:cubicBezTo>
                    <a:pt x="11874" y="4261"/>
                    <a:pt x="11774" y="4236"/>
                    <a:pt x="11675" y="4212"/>
                  </a:cubicBezTo>
                  <a:lnTo>
                    <a:pt x="11351" y="4212"/>
                  </a:lnTo>
                  <a:lnTo>
                    <a:pt x="10679" y="4162"/>
                  </a:lnTo>
                  <a:cubicBezTo>
                    <a:pt x="10857" y="4152"/>
                    <a:pt x="11035" y="4147"/>
                    <a:pt x="11213" y="4147"/>
                  </a:cubicBezTo>
                  <a:close/>
                  <a:moveTo>
                    <a:pt x="40424" y="8568"/>
                  </a:moveTo>
                  <a:lnTo>
                    <a:pt x="40424" y="8568"/>
                  </a:lnTo>
                  <a:cubicBezTo>
                    <a:pt x="40275" y="8717"/>
                    <a:pt x="40100" y="8841"/>
                    <a:pt x="39876" y="8866"/>
                  </a:cubicBezTo>
                  <a:cubicBezTo>
                    <a:pt x="39677" y="8916"/>
                    <a:pt x="39478" y="8941"/>
                    <a:pt x="39254" y="8941"/>
                  </a:cubicBezTo>
                  <a:cubicBezTo>
                    <a:pt x="39055" y="8941"/>
                    <a:pt x="38856" y="8941"/>
                    <a:pt x="38632" y="8891"/>
                  </a:cubicBezTo>
                  <a:cubicBezTo>
                    <a:pt x="38433" y="8891"/>
                    <a:pt x="38233" y="8866"/>
                    <a:pt x="38034" y="8816"/>
                  </a:cubicBezTo>
                  <a:cubicBezTo>
                    <a:pt x="38326" y="8780"/>
                    <a:pt x="38631" y="8757"/>
                    <a:pt x="38939" y="8757"/>
                  </a:cubicBezTo>
                  <a:cubicBezTo>
                    <a:pt x="39052" y="8757"/>
                    <a:pt x="39166" y="8760"/>
                    <a:pt x="39279" y="8767"/>
                  </a:cubicBezTo>
                  <a:cubicBezTo>
                    <a:pt x="39478" y="8767"/>
                    <a:pt x="39652" y="8767"/>
                    <a:pt x="39851" y="8742"/>
                  </a:cubicBezTo>
                  <a:cubicBezTo>
                    <a:pt x="40051" y="8717"/>
                    <a:pt x="40250" y="8667"/>
                    <a:pt x="40424" y="8568"/>
                  </a:cubicBezTo>
                  <a:close/>
                  <a:moveTo>
                    <a:pt x="22602" y="2818"/>
                  </a:moveTo>
                  <a:cubicBezTo>
                    <a:pt x="23025" y="3067"/>
                    <a:pt x="23423" y="3315"/>
                    <a:pt x="23846" y="3589"/>
                  </a:cubicBezTo>
                  <a:cubicBezTo>
                    <a:pt x="24245" y="3838"/>
                    <a:pt x="24643" y="4112"/>
                    <a:pt x="25041" y="4411"/>
                  </a:cubicBezTo>
                  <a:cubicBezTo>
                    <a:pt x="25315" y="4660"/>
                    <a:pt x="25489" y="5008"/>
                    <a:pt x="25564" y="5381"/>
                  </a:cubicBezTo>
                  <a:cubicBezTo>
                    <a:pt x="25589" y="5556"/>
                    <a:pt x="25589" y="5755"/>
                    <a:pt x="25539" y="5929"/>
                  </a:cubicBezTo>
                  <a:cubicBezTo>
                    <a:pt x="25489" y="6128"/>
                    <a:pt x="25415" y="6278"/>
                    <a:pt x="25315" y="6452"/>
                  </a:cubicBezTo>
                  <a:cubicBezTo>
                    <a:pt x="24942" y="7049"/>
                    <a:pt x="24518" y="7622"/>
                    <a:pt x="24070" y="8169"/>
                  </a:cubicBezTo>
                  <a:cubicBezTo>
                    <a:pt x="23846" y="8443"/>
                    <a:pt x="23598" y="8717"/>
                    <a:pt x="23349" y="8941"/>
                  </a:cubicBezTo>
                  <a:lnTo>
                    <a:pt x="23125" y="9115"/>
                  </a:lnTo>
                  <a:cubicBezTo>
                    <a:pt x="23075" y="9190"/>
                    <a:pt x="22975" y="9240"/>
                    <a:pt x="22901" y="9264"/>
                  </a:cubicBezTo>
                  <a:cubicBezTo>
                    <a:pt x="22726" y="9364"/>
                    <a:pt x="22552" y="9389"/>
                    <a:pt x="22353" y="9389"/>
                  </a:cubicBezTo>
                  <a:cubicBezTo>
                    <a:pt x="22004" y="9389"/>
                    <a:pt x="21631" y="9240"/>
                    <a:pt x="21357" y="8991"/>
                  </a:cubicBezTo>
                  <a:cubicBezTo>
                    <a:pt x="21084" y="8767"/>
                    <a:pt x="20860" y="8493"/>
                    <a:pt x="20660" y="8194"/>
                  </a:cubicBezTo>
                  <a:lnTo>
                    <a:pt x="20660" y="8194"/>
                  </a:lnTo>
                  <a:cubicBezTo>
                    <a:pt x="20884" y="8468"/>
                    <a:pt x="21133" y="8717"/>
                    <a:pt x="21407" y="8941"/>
                  </a:cubicBezTo>
                  <a:cubicBezTo>
                    <a:pt x="21681" y="9165"/>
                    <a:pt x="22004" y="9264"/>
                    <a:pt x="22353" y="9264"/>
                  </a:cubicBezTo>
                  <a:cubicBezTo>
                    <a:pt x="22527" y="9264"/>
                    <a:pt x="22701" y="9240"/>
                    <a:pt x="22826" y="9140"/>
                  </a:cubicBezTo>
                  <a:cubicBezTo>
                    <a:pt x="22901" y="9115"/>
                    <a:pt x="22975" y="9065"/>
                    <a:pt x="23050" y="9016"/>
                  </a:cubicBezTo>
                  <a:lnTo>
                    <a:pt x="23224" y="8841"/>
                  </a:lnTo>
                  <a:cubicBezTo>
                    <a:pt x="23473" y="8592"/>
                    <a:pt x="23722" y="8319"/>
                    <a:pt x="23921" y="8045"/>
                  </a:cubicBezTo>
                  <a:cubicBezTo>
                    <a:pt x="24369" y="7497"/>
                    <a:pt x="24767" y="6925"/>
                    <a:pt x="25166" y="6352"/>
                  </a:cubicBezTo>
                  <a:cubicBezTo>
                    <a:pt x="25265" y="6203"/>
                    <a:pt x="25315" y="6054"/>
                    <a:pt x="25365" y="5904"/>
                  </a:cubicBezTo>
                  <a:cubicBezTo>
                    <a:pt x="25415" y="5730"/>
                    <a:pt x="25415" y="5556"/>
                    <a:pt x="25390" y="5406"/>
                  </a:cubicBezTo>
                  <a:cubicBezTo>
                    <a:pt x="25315" y="5083"/>
                    <a:pt x="25166" y="4759"/>
                    <a:pt x="24942" y="4510"/>
                  </a:cubicBezTo>
                  <a:cubicBezTo>
                    <a:pt x="24568" y="4212"/>
                    <a:pt x="24170" y="3938"/>
                    <a:pt x="23772" y="3664"/>
                  </a:cubicBezTo>
                  <a:lnTo>
                    <a:pt x="22602" y="2818"/>
                  </a:lnTo>
                  <a:close/>
                  <a:moveTo>
                    <a:pt x="11124" y="5393"/>
                  </a:moveTo>
                  <a:cubicBezTo>
                    <a:pt x="11490" y="5393"/>
                    <a:pt x="11857" y="5414"/>
                    <a:pt x="12222" y="5456"/>
                  </a:cubicBezTo>
                  <a:lnTo>
                    <a:pt x="12247" y="5481"/>
                  </a:lnTo>
                  <a:cubicBezTo>
                    <a:pt x="12123" y="5474"/>
                    <a:pt x="11997" y="5471"/>
                    <a:pt x="11870" y="5471"/>
                  </a:cubicBezTo>
                  <a:cubicBezTo>
                    <a:pt x="11564" y="5471"/>
                    <a:pt x="11252" y="5488"/>
                    <a:pt x="10953" y="5506"/>
                  </a:cubicBezTo>
                  <a:cubicBezTo>
                    <a:pt x="10530" y="5531"/>
                    <a:pt x="10107" y="5581"/>
                    <a:pt x="9683" y="5655"/>
                  </a:cubicBezTo>
                  <a:cubicBezTo>
                    <a:pt x="8837" y="5780"/>
                    <a:pt x="8016" y="6029"/>
                    <a:pt x="7244" y="6402"/>
                  </a:cubicBezTo>
                  <a:cubicBezTo>
                    <a:pt x="6472" y="6726"/>
                    <a:pt x="5751" y="7199"/>
                    <a:pt x="5103" y="7771"/>
                  </a:cubicBezTo>
                  <a:cubicBezTo>
                    <a:pt x="4780" y="8045"/>
                    <a:pt x="4481" y="8368"/>
                    <a:pt x="4232" y="8717"/>
                  </a:cubicBezTo>
                  <a:cubicBezTo>
                    <a:pt x="3958" y="9040"/>
                    <a:pt x="3710" y="9389"/>
                    <a:pt x="3486" y="9762"/>
                  </a:cubicBezTo>
                  <a:cubicBezTo>
                    <a:pt x="3859" y="8966"/>
                    <a:pt x="4382" y="8269"/>
                    <a:pt x="5004" y="7671"/>
                  </a:cubicBezTo>
                  <a:cubicBezTo>
                    <a:pt x="5651" y="7074"/>
                    <a:pt x="6373" y="6576"/>
                    <a:pt x="7169" y="6228"/>
                  </a:cubicBezTo>
                  <a:cubicBezTo>
                    <a:pt x="8423" y="5679"/>
                    <a:pt x="9770" y="5393"/>
                    <a:pt x="11124" y="5393"/>
                  </a:cubicBezTo>
                  <a:close/>
                  <a:moveTo>
                    <a:pt x="25539" y="6278"/>
                  </a:moveTo>
                  <a:lnTo>
                    <a:pt x="25539" y="6278"/>
                  </a:lnTo>
                  <a:cubicBezTo>
                    <a:pt x="25334" y="7202"/>
                    <a:pt x="25111" y="7940"/>
                    <a:pt x="25040" y="8170"/>
                  </a:cubicBezTo>
                  <a:lnTo>
                    <a:pt x="25040" y="8170"/>
                  </a:lnTo>
                  <a:cubicBezTo>
                    <a:pt x="25034" y="8027"/>
                    <a:pt x="25016" y="7906"/>
                    <a:pt x="25016" y="7821"/>
                  </a:cubicBezTo>
                  <a:cubicBezTo>
                    <a:pt x="25011" y="7799"/>
                    <a:pt x="25008" y="7783"/>
                    <a:pt x="25006" y="7771"/>
                  </a:cubicBezTo>
                  <a:lnTo>
                    <a:pt x="25006" y="7771"/>
                  </a:lnTo>
                  <a:cubicBezTo>
                    <a:pt x="24898" y="8019"/>
                    <a:pt x="23946" y="10011"/>
                    <a:pt x="23946" y="10011"/>
                  </a:cubicBezTo>
                  <a:cubicBezTo>
                    <a:pt x="24095" y="9265"/>
                    <a:pt x="24245" y="8543"/>
                    <a:pt x="24245" y="8543"/>
                  </a:cubicBezTo>
                  <a:lnTo>
                    <a:pt x="24245" y="8543"/>
                  </a:lnTo>
                  <a:cubicBezTo>
                    <a:pt x="24245" y="8543"/>
                    <a:pt x="23632" y="9815"/>
                    <a:pt x="22521" y="9815"/>
                  </a:cubicBezTo>
                  <a:cubicBezTo>
                    <a:pt x="22490" y="9815"/>
                    <a:pt x="22459" y="9814"/>
                    <a:pt x="22428" y="9812"/>
                  </a:cubicBezTo>
                  <a:cubicBezTo>
                    <a:pt x="22801" y="9712"/>
                    <a:pt x="23100" y="9464"/>
                    <a:pt x="23299" y="9165"/>
                  </a:cubicBezTo>
                  <a:cubicBezTo>
                    <a:pt x="24170" y="8294"/>
                    <a:pt x="24942" y="7323"/>
                    <a:pt x="25539" y="6278"/>
                  </a:cubicBezTo>
                  <a:close/>
                  <a:moveTo>
                    <a:pt x="9136" y="4386"/>
                  </a:moveTo>
                  <a:cubicBezTo>
                    <a:pt x="8738" y="4510"/>
                    <a:pt x="8339" y="4610"/>
                    <a:pt x="7966" y="4759"/>
                  </a:cubicBezTo>
                  <a:lnTo>
                    <a:pt x="7966" y="4784"/>
                  </a:lnTo>
                  <a:lnTo>
                    <a:pt x="7667" y="4859"/>
                  </a:lnTo>
                  <a:lnTo>
                    <a:pt x="7393" y="4983"/>
                  </a:lnTo>
                  <a:cubicBezTo>
                    <a:pt x="7194" y="5058"/>
                    <a:pt x="7020" y="5133"/>
                    <a:pt x="6846" y="5232"/>
                  </a:cubicBezTo>
                  <a:cubicBezTo>
                    <a:pt x="6099" y="5581"/>
                    <a:pt x="5427" y="6029"/>
                    <a:pt x="4855" y="6601"/>
                  </a:cubicBezTo>
                  <a:cubicBezTo>
                    <a:pt x="4257" y="7149"/>
                    <a:pt x="3784" y="7796"/>
                    <a:pt x="3461" y="8543"/>
                  </a:cubicBezTo>
                  <a:cubicBezTo>
                    <a:pt x="3137" y="9289"/>
                    <a:pt x="2988" y="10086"/>
                    <a:pt x="2988" y="10907"/>
                  </a:cubicBezTo>
                  <a:cubicBezTo>
                    <a:pt x="2988" y="10683"/>
                    <a:pt x="2963" y="10484"/>
                    <a:pt x="2963" y="10285"/>
                  </a:cubicBezTo>
                  <a:lnTo>
                    <a:pt x="2988" y="9961"/>
                  </a:lnTo>
                  <a:cubicBezTo>
                    <a:pt x="2988" y="9862"/>
                    <a:pt x="2988" y="9762"/>
                    <a:pt x="3013" y="9663"/>
                  </a:cubicBezTo>
                  <a:cubicBezTo>
                    <a:pt x="3037" y="9464"/>
                    <a:pt x="3087" y="9264"/>
                    <a:pt x="3137" y="9065"/>
                  </a:cubicBezTo>
                  <a:lnTo>
                    <a:pt x="3237" y="8767"/>
                  </a:lnTo>
                  <a:cubicBezTo>
                    <a:pt x="3261" y="8667"/>
                    <a:pt x="3311" y="8568"/>
                    <a:pt x="3336" y="8468"/>
                  </a:cubicBezTo>
                  <a:cubicBezTo>
                    <a:pt x="3635" y="7696"/>
                    <a:pt x="4108" y="6999"/>
                    <a:pt x="4730" y="6427"/>
                  </a:cubicBezTo>
                  <a:cubicBezTo>
                    <a:pt x="5327" y="5879"/>
                    <a:pt x="6024" y="5406"/>
                    <a:pt x="6771" y="5083"/>
                  </a:cubicBezTo>
                  <a:cubicBezTo>
                    <a:pt x="6970" y="5008"/>
                    <a:pt x="7169" y="4933"/>
                    <a:pt x="7344" y="4859"/>
                  </a:cubicBezTo>
                  <a:lnTo>
                    <a:pt x="7642" y="4734"/>
                  </a:lnTo>
                  <a:lnTo>
                    <a:pt x="7941" y="4660"/>
                  </a:lnTo>
                  <a:cubicBezTo>
                    <a:pt x="8339" y="4560"/>
                    <a:pt x="8738" y="4460"/>
                    <a:pt x="9136" y="4386"/>
                  </a:cubicBezTo>
                  <a:close/>
                  <a:moveTo>
                    <a:pt x="34774" y="10882"/>
                  </a:moveTo>
                  <a:lnTo>
                    <a:pt x="34774" y="10907"/>
                  </a:lnTo>
                  <a:cubicBezTo>
                    <a:pt x="34450" y="10957"/>
                    <a:pt x="34102" y="11032"/>
                    <a:pt x="33778" y="11106"/>
                  </a:cubicBezTo>
                  <a:cubicBezTo>
                    <a:pt x="33454" y="11206"/>
                    <a:pt x="33131" y="11281"/>
                    <a:pt x="32807" y="11355"/>
                  </a:cubicBezTo>
                  <a:cubicBezTo>
                    <a:pt x="32135" y="11554"/>
                    <a:pt x="31513" y="11778"/>
                    <a:pt x="30891" y="12027"/>
                  </a:cubicBezTo>
                  <a:cubicBezTo>
                    <a:pt x="30268" y="12301"/>
                    <a:pt x="29671" y="12600"/>
                    <a:pt x="29098" y="12948"/>
                  </a:cubicBezTo>
                  <a:lnTo>
                    <a:pt x="28675" y="13222"/>
                  </a:lnTo>
                  <a:cubicBezTo>
                    <a:pt x="28526" y="13322"/>
                    <a:pt x="28402" y="13421"/>
                    <a:pt x="28252" y="13546"/>
                  </a:cubicBezTo>
                  <a:cubicBezTo>
                    <a:pt x="28003" y="13745"/>
                    <a:pt x="27729" y="13969"/>
                    <a:pt x="27481" y="14193"/>
                  </a:cubicBezTo>
                  <a:cubicBezTo>
                    <a:pt x="27929" y="13670"/>
                    <a:pt x="28451" y="13222"/>
                    <a:pt x="28999" y="12824"/>
                  </a:cubicBezTo>
                  <a:cubicBezTo>
                    <a:pt x="29571" y="12451"/>
                    <a:pt x="30169" y="12127"/>
                    <a:pt x="30816" y="11853"/>
                  </a:cubicBezTo>
                  <a:cubicBezTo>
                    <a:pt x="31438" y="11604"/>
                    <a:pt x="32085" y="11405"/>
                    <a:pt x="32757" y="11231"/>
                  </a:cubicBezTo>
                  <a:cubicBezTo>
                    <a:pt x="33430" y="11057"/>
                    <a:pt x="34102" y="10957"/>
                    <a:pt x="34774" y="10882"/>
                  </a:cubicBezTo>
                  <a:close/>
                  <a:moveTo>
                    <a:pt x="5128" y="3739"/>
                  </a:moveTo>
                  <a:cubicBezTo>
                    <a:pt x="3013" y="6103"/>
                    <a:pt x="3461" y="7348"/>
                    <a:pt x="3436" y="7398"/>
                  </a:cubicBezTo>
                  <a:cubicBezTo>
                    <a:pt x="1992" y="9862"/>
                    <a:pt x="2589" y="11306"/>
                    <a:pt x="2589" y="11306"/>
                  </a:cubicBezTo>
                  <a:cubicBezTo>
                    <a:pt x="2515" y="11007"/>
                    <a:pt x="2515" y="10708"/>
                    <a:pt x="2589" y="10409"/>
                  </a:cubicBezTo>
                  <a:cubicBezTo>
                    <a:pt x="2963" y="13247"/>
                    <a:pt x="5601" y="14740"/>
                    <a:pt x="5601" y="14740"/>
                  </a:cubicBezTo>
                  <a:cubicBezTo>
                    <a:pt x="4133" y="14641"/>
                    <a:pt x="2764" y="13944"/>
                    <a:pt x="1793" y="12799"/>
                  </a:cubicBezTo>
                  <a:cubicBezTo>
                    <a:pt x="1320" y="12152"/>
                    <a:pt x="1021" y="11405"/>
                    <a:pt x="922" y="10633"/>
                  </a:cubicBezTo>
                  <a:lnTo>
                    <a:pt x="922" y="10633"/>
                  </a:lnTo>
                  <a:cubicBezTo>
                    <a:pt x="797" y="11729"/>
                    <a:pt x="1395" y="12948"/>
                    <a:pt x="1395" y="12948"/>
                  </a:cubicBezTo>
                  <a:cubicBezTo>
                    <a:pt x="1" y="10459"/>
                    <a:pt x="971" y="8493"/>
                    <a:pt x="971" y="8493"/>
                  </a:cubicBezTo>
                  <a:lnTo>
                    <a:pt x="971" y="8493"/>
                  </a:lnTo>
                  <a:cubicBezTo>
                    <a:pt x="897" y="8767"/>
                    <a:pt x="872" y="9040"/>
                    <a:pt x="872" y="9314"/>
                  </a:cubicBezTo>
                  <a:cubicBezTo>
                    <a:pt x="1196" y="7995"/>
                    <a:pt x="1818" y="6775"/>
                    <a:pt x="2689" y="5755"/>
                  </a:cubicBezTo>
                  <a:lnTo>
                    <a:pt x="2689" y="5755"/>
                  </a:lnTo>
                  <a:lnTo>
                    <a:pt x="2116" y="6278"/>
                  </a:lnTo>
                  <a:cubicBezTo>
                    <a:pt x="3062" y="4933"/>
                    <a:pt x="5128" y="3739"/>
                    <a:pt x="5128" y="3739"/>
                  </a:cubicBezTo>
                  <a:close/>
                  <a:moveTo>
                    <a:pt x="36386" y="10171"/>
                  </a:moveTo>
                  <a:cubicBezTo>
                    <a:pt x="36976" y="10171"/>
                    <a:pt x="37567" y="10216"/>
                    <a:pt x="38159" y="10310"/>
                  </a:cubicBezTo>
                  <a:cubicBezTo>
                    <a:pt x="39578" y="10559"/>
                    <a:pt x="40897" y="11131"/>
                    <a:pt x="42042" y="12002"/>
                  </a:cubicBezTo>
                  <a:cubicBezTo>
                    <a:pt x="43187" y="12849"/>
                    <a:pt x="44033" y="14044"/>
                    <a:pt x="44506" y="15388"/>
                  </a:cubicBezTo>
                  <a:cubicBezTo>
                    <a:pt x="44232" y="14740"/>
                    <a:pt x="43884" y="14118"/>
                    <a:pt x="43461" y="13571"/>
                  </a:cubicBezTo>
                  <a:lnTo>
                    <a:pt x="43461" y="13595"/>
                  </a:lnTo>
                  <a:cubicBezTo>
                    <a:pt x="43013" y="13048"/>
                    <a:pt x="42515" y="12550"/>
                    <a:pt x="41942" y="12127"/>
                  </a:cubicBezTo>
                  <a:cubicBezTo>
                    <a:pt x="40822" y="11306"/>
                    <a:pt x="39503" y="10758"/>
                    <a:pt x="38134" y="10534"/>
                  </a:cubicBezTo>
                  <a:cubicBezTo>
                    <a:pt x="37487" y="10418"/>
                    <a:pt x="36834" y="10362"/>
                    <a:pt x="36184" y="10362"/>
                  </a:cubicBezTo>
                  <a:cubicBezTo>
                    <a:pt x="35433" y="10362"/>
                    <a:pt x="34686" y="10437"/>
                    <a:pt x="33952" y="10584"/>
                  </a:cubicBezTo>
                  <a:cubicBezTo>
                    <a:pt x="32558" y="10857"/>
                    <a:pt x="31214" y="11281"/>
                    <a:pt x="29945" y="11878"/>
                  </a:cubicBezTo>
                  <a:cubicBezTo>
                    <a:pt x="30567" y="11554"/>
                    <a:pt x="31214" y="11256"/>
                    <a:pt x="31886" y="11007"/>
                  </a:cubicBezTo>
                  <a:cubicBezTo>
                    <a:pt x="32533" y="10758"/>
                    <a:pt x="33230" y="10559"/>
                    <a:pt x="33927" y="10434"/>
                  </a:cubicBezTo>
                  <a:cubicBezTo>
                    <a:pt x="34740" y="10260"/>
                    <a:pt x="35561" y="10171"/>
                    <a:pt x="36386" y="10171"/>
                  </a:cubicBezTo>
                  <a:close/>
                  <a:moveTo>
                    <a:pt x="11151" y="6027"/>
                  </a:moveTo>
                  <a:cubicBezTo>
                    <a:pt x="13004" y="6027"/>
                    <a:pt x="14884" y="6512"/>
                    <a:pt x="16479" y="7373"/>
                  </a:cubicBezTo>
                  <a:cubicBezTo>
                    <a:pt x="19914" y="9264"/>
                    <a:pt x="20212" y="12351"/>
                    <a:pt x="18520" y="14317"/>
                  </a:cubicBezTo>
                  <a:cubicBezTo>
                    <a:pt x="17354" y="15692"/>
                    <a:pt x="15092" y="17031"/>
                    <a:pt x="12212" y="17031"/>
                  </a:cubicBezTo>
                  <a:cubicBezTo>
                    <a:pt x="10973" y="17031"/>
                    <a:pt x="9620" y="16783"/>
                    <a:pt x="8190" y="16184"/>
                  </a:cubicBezTo>
                  <a:cubicBezTo>
                    <a:pt x="8190" y="16159"/>
                    <a:pt x="7991" y="15189"/>
                    <a:pt x="5775" y="14566"/>
                  </a:cubicBezTo>
                  <a:lnTo>
                    <a:pt x="5775" y="14591"/>
                  </a:lnTo>
                  <a:cubicBezTo>
                    <a:pt x="4581" y="13944"/>
                    <a:pt x="3685" y="12899"/>
                    <a:pt x="3212" y="11629"/>
                  </a:cubicBezTo>
                  <a:cubicBezTo>
                    <a:pt x="3212" y="11629"/>
                    <a:pt x="3710" y="9563"/>
                    <a:pt x="5253" y="8194"/>
                  </a:cubicBezTo>
                  <a:cubicBezTo>
                    <a:pt x="6850" y="6691"/>
                    <a:pt x="8982" y="6027"/>
                    <a:pt x="11151" y="6027"/>
                  </a:cubicBezTo>
                  <a:close/>
                  <a:moveTo>
                    <a:pt x="6167" y="15850"/>
                  </a:moveTo>
                  <a:cubicBezTo>
                    <a:pt x="6188" y="15850"/>
                    <a:pt x="6207" y="15852"/>
                    <a:pt x="6224" y="15861"/>
                  </a:cubicBezTo>
                  <a:cubicBezTo>
                    <a:pt x="6696" y="15861"/>
                    <a:pt x="7095" y="16109"/>
                    <a:pt x="7095" y="16483"/>
                  </a:cubicBezTo>
                  <a:cubicBezTo>
                    <a:pt x="7095" y="16831"/>
                    <a:pt x="6721" y="17105"/>
                    <a:pt x="6248" y="17130"/>
                  </a:cubicBezTo>
                  <a:cubicBezTo>
                    <a:pt x="6229" y="17131"/>
                    <a:pt x="6209" y="17132"/>
                    <a:pt x="6190" y="17132"/>
                  </a:cubicBezTo>
                  <a:cubicBezTo>
                    <a:pt x="5861" y="17132"/>
                    <a:pt x="5543" y="16936"/>
                    <a:pt x="5402" y="16607"/>
                  </a:cubicBezTo>
                  <a:lnTo>
                    <a:pt x="5402" y="16607"/>
                  </a:lnTo>
                  <a:cubicBezTo>
                    <a:pt x="5502" y="16632"/>
                    <a:pt x="5576" y="16632"/>
                    <a:pt x="5651" y="16632"/>
                  </a:cubicBezTo>
                  <a:cubicBezTo>
                    <a:pt x="6000" y="16632"/>
                    <a:pt x="6273" y="16433"/>
                    <a:pt x="6273" y="16184"/>
                  </a:cubicBezTo>
                  <a:cubicBezTo>
                    <a:pt x="6248" y="16035"/>
                    <a:pt x="6174" y="15910"/>
                    <a:pt x="6049" y="15861"/>
                  </a:cubicBezTo>
                  <a:cubicBezTo>
                    <a:pt x="6082" y="15861"/>
                    <a:pt x="6127" y="15850"/>
                    <a:pt x="6167" y="15850"/>
                  </a:cubicBezTo>
                  <a:close/>
                  <a:moveTo>
                    <a:pt x="623" y="11828"/>
                  </a:moveTo>
                  <a:cubicBezTo>
                    <a:pt x="723" y="12102"/>
                    <a:pt x="847" y="12351"/>
                    <a:pt x="996" y="12625"/>
                  </a:cubicBezTo>
                  <a:cubicBezTo>
                    <a:pt x="1121" y="12874"/>
                    <a:pt x="1270" y="13123"/>
                    <a:pt x="1444" y="13371"/>
                  </a:cubicBezTo>
                  <a:cubicBezTo>
                    <a:pt x="1768" y="13844"/>
                    <a:pt x="2116" y="14292"/>
                    <a:pt x="2540" y="14716"/>
                  </a:cubicBezTo>
                  <a:cubicBezTo>
                    <a:pt x="2938" y="15139"/>
                    <a:pt x="3361" y="15537"/>
                    <a:pt x="3834" y="15885"/>
                  </a:cubicBezTo>
                  <a:cubicBezTo>
                    <a:pt x="4058" y="16085"/>
                    <a:pt x="4257" y="16334"/>
                    <a:pt x="4382" y="16607"/>
                  </a:cubicBezTo>
                  <a:cubicBezTo>
                    <a:pt x="4431" y="16732"/>
                    <a:pt x="4481" y="16881"/>
                    <a:pt x="4556" y="17006"/>
                  </a:cubicBezTo>
                  <a:cubicBezTo>
                    <a:pt x="4606" y="17130"/>
                    <a:pt x="4680" y="17254"/>
                    <a:pt x="4780" y="17379"/>
                  </a:cubicBezTo>
                  <a:cubicBezTo>
                    <a:pt x="4680" y="17279"/>
                    <a:pt x="4581" y="17155"/>
                    <a:pt x="4481" y="17030"/>
                  </a:cubicBezTo>
                  <a:lnTo>
                    <a:pt x="4506" y="17030"/>
                  </a:lnTo>
                  <a:cubicBezTo>
                    <a:pt x="4431" y="16906"/>
                    <a:pt x="4357" y="16782"/>
                    <a:pt x="4282" y="16632"/>
                  </a:cubicBezTo>
                  <a:cubicBezTo>
                    <a:pt x="4158" y="16383"/>
                    <a:pt x="3958" y="16159"/>
                    <a:pt x="3734" y="16010"/>
                  </a:cubicBezTo>
                  <a:cubicBezTo>
                    <a:pt x="3510" y="15836"/>
                    <a:pt x="3261" y="15661"/>
                    <a:pt x="3037" y="15462"/>
                  </a:cubicBezTo>
                  <a:cubicBezTo>
                    <a:pt x="2365" y="14890"/>
                    <a:pt x="1768" y="14218"/>
                    <a:pt x="1320" y="13446"/>
                  </a:cubicBezTo>
                  <a:cubicBezTo>
                    <a:pt x="1146" y="13197"/>
                    <a:pt x="1021" y="12923"/>
                    <a:pt x="897" y="12650"/>
                  </a:cubicBezTo>
                  <a:cubicBezTo>
                    <a:pt x="797" y="12376"/>
                    <a:pt x="698" y="12102"/>
                    <a:pt x="623" y="11828"/>
                  </a:cubicBezTo>
                  <a:close/>
                  <a:moveTo>
                    <a:pt x="4755" y="16109"/>
                  </a:moveTo>
                  <a:lnTo>
                    <a:pt x="4755" y="16109"/>
                  </a:lnTo>
                  <a:cubicBezTo>
                    <a:pt x="4730" y="16334"/>
                    <a:pt x="4780" y="16607"/>
                    <a:pt x="4879" y="16831"/>
                  </a:cubicBezTo>
                  <a:cubicBezTo>
                    <a:pt x="5004" y="17030"/>
                    <a:pt x="5178" y="17205"/>
                    <a:pt x="5402" y="17304"/>
                  </a:cubicBezTo>
                  <a:cubicBezTo>
                    <a:pt x="5626" y="17404"/>
                    <a:pt x="5850" y="17454"/>
                    <a:pt x="6099" y="17454"/>
                  </a:cubicBezTo>
                  <a:cubicBezTo>
                    <a:pt x="6348" y="17454"/>
                    <a:pt x="6597" y="17404"/>
                    <a:pt x="6846" y="17329"/>
                  </a:cubicBezTo>
                  <a:lnTo>
                    <a:pt x="6846" y="17329"/>
                  </a:lnTo>
                  <a:cubicBezTo>
                    <a:pt x="6622" y="17478"/>
                    <a:pt x="6373" y="17578"/>
                    <a:pt x="6099" y="17603"/>
                  </a:cubicBezTo>
                  <a:cubicBezTo>
                    <a:pt x="6052" y="17607"/>
                    <a:pt x="6006" y="17609"/>
                    <a:pt x="5960" y="17609"/>
                  </a:cubicBezTo>
                  <a:cubicBezTo>
                    <a:pt x="5740" y="17609"/>
                    <a:pt x="5534" y="17561"/>
                    <a:pt x="5327" y="17478"/>
                  </a:cubicBezTo>
                  <a:cubicBezTo>
                    <a:pt x="5054" y="17354"/>
                    <a:pt x="4855" y="17130"/>
                    <a:pt x="4755" y="16881"/>
                  </a:cubicBezTo>
                  <a:cubicBezTo>
                    <a:pt x="4655" y="16632"/>
                    <a:pt x="4655" y="16358"/>
                    <a:pt x="4755" y="16109"/>
                  </a:cubicBezTo>
                  <a:close/>
                  <a:moveTo>
                    <a:pt x="847" y="13396"/>
                  </a:moveTo>
                  <a:cubicBezTo>
                    <a:pt x="1395" y="14566"/>
                    <a:pt x="2241" y="15612"/>
                    <a:pt x="3311" y="16358"/>
                  </a:cubicBezTo>
                  <a:cubicBezTo>
                    <a:pt x="3585" y="16782"/>
                    <a:pt x="3884" y="17155"/>
                    <a:pt x="4257" y="17478"/>
                  </a:cubicBezTo>
                  <a:cubicBezTo>
                    <a:pt x="4351" y="17576"/>
                    <a:pt x="4368" y="17623"/>
                    <a:pt x="4325" y="17623"/>
                  </a:cubicBezTo>
                  <a:cubicBezTo>
                    <a:pt x="4070" y="17623"/>
                    <a:pt x="1741" y="15992"/>
                    <a:pt x="847" y="13396"/>
                  </a:cubicBezTo>
                  <a:close/>
                  <a:moveTo>
                    <a:pt x="37537" y="8891"/>
                  </a:moveTo>
                  <a:lnTo>
                    <a:pt x="37537" y="8891"/>
                  </a:lnTo>
                  <a:cubicBezTo>
                    <a:pt x="36864" y="8966"/>
                    <a:pt x="36192" y="9065"/>
                    <a:pt x="35520" y="9215"/>
                  </a:cubicBezTo>
                  <a:cubicBezTo>
                    <a:pt x="34848" y="9364"/>
                    <a:pt x="34201" y="9513"/>
                    <a:pt x="33529" y="9712"/>
                  </a:cubicBezTo>
                  <a:cubicBezTo>
                    <a:pt x="32210" y="10061"/>
                    <a:pt x="30940" y="10584"/>
                    <a:pt x="29771" y="11256"/>
                  </a:cubicBezTo>
                  <a:cubicBezTo>
                    <a:pt x="29173" y="11604"/>
                    <a:pt x="28650" y="12027"/>
                    <a:pt x="28153" y="12500"/>
                  </a:cubicBezTo>
                  <a:cubicBezTo>
                    <a:pt x="27680" y="12973"/>
                    <a:pt x="27306" y="13546"/>
                    <a:pt x="27032" y="14168"/>
                  </a:cubicBezTo>
                  <a:cubicBezTo>
                    <a:pt x="26759" y="14790"/>
                    <a:pt x="26634" y="15462"/>
                    <a:pt x="26659" y="16159"/>
                  </a:cubicBezTo>
                  <a:cubicBezTo>
                    <a:pt x="26684" y="16831"/>
                    <a:pt x="26784" y="17503"/>
                    <a:pt x="27008" y="18151"/>
                  </a:cubicBezTo>
                  <a:cubicBezTo>
                    <a:pt x="26759" y="17503"/>
                    <a:pt x="26609" y="16831"/>
                    <a:pt x="26560" y="16159"/>
                  </a:cubicBezTo>
                  <a:cubicBezTo>
                    <a:pt x="26535" y="15462"/>
                    <a:pt x="26634" y="14765"/>
                    <a:pt x="26883" y="14118"/>
                  </a:cubicBezTo>
                  <a:cubicBezTo>
                    <a:pt x="27157" y="13471"/>
                    <a:pt x="27530" y="12874"/>
                    <a:pt x="28028" y="12376"/>
                  </a:cubicBezTo>
                  <a:cubicBezTo>
                    <a:pt x="28526" y="11903"/>
                    <a:pt x="29074" y="11455"/>
                    <a:pt x="29671" y="11106"/>
                  </a:cubicBezTo>
                  <a:cubicBezTo>
                    <a:pt x="30268" y="10758"/>
                    <a:pt x="30891" y="10459"/>
                    <a:pt x="31538" y="10210"/>
                  </a:cubicBezTo>
                  <a:cubicBezTo>
                    <a:pt x="32185" y="9961"/>
                    <a:pt x="32832" y="9762"/>
                    <a:pt x="33504" y="9588"/>
                  </a:cubicBezTo>
                  <a:cubicBezTo>
                    <a:pt x="34823" y="9264"/>
                    <a:pt x="36192" y="9016"/>
                    <a:pt x="37537" y="8891"/>
                  </a:cubicBezTo>
                  <a:close/>
                  <a:moveTo>
                    <a:pt x="7966" y="16234"/>
                  </a:moveTo>
                  <a:cubicBezTo>
                    <a:pt x="8115" y="16582"/>
                    <a:pt x="8190" y="16931"/>
                    <a:pt x="8165" y="17304"/>
                  </a:cubicBezTo>
                  <a:cubicBezTo>
                    <a:pt x="7692" y="18026"/>
                    <a:pt x="7039" y="18256"/>
                    <a:pt x="6466" y="18256"/>
                  </a:cubicBezTo>
                  <a:cubicBezTo>
                    <a:pt x="5894" y="18256"/>
                    <a:pt x="5402" y="18026"/>
                    <a:pt x="5253" y="17827"/>
                  </a:cubicBezTo>
                  <a:lnTo>
                    <a:pt x="5253" y="17827"/>
                  </a:lnTo>
                  <a:cubicBezTo>
                    <a:pt x="5477" y="17869"/>
                    <a:pt x="5685" y="17889"/>
                    <a:pt x="5878" y="17889"/>
                  </a:cubicBezTo>
                  <a:cubicBezTo>
                    <a:pt x="7384" y="17889"/>
                    <a:pt x="7985" y="16719"/>
                    <a:pt x="7941" y="16234"/>
                  </a:cubicBezTo>
                  <a:close/>
                  <a:moveTo>
                    <a:pt x="41046" y="9339"/>
                  </a:moveTo>
                  <a:cubicBezTo>
                    <a:pt x="41047" y="9339"/>
                    <a:pt x="45128" y="10708"/>
                    <a:pt x="46398" y="14317"/>
                  </a:cubicBezTo>
                  <a:cubicBezTo>
                    <a:pt x="46248" y="14044"/>
                    <a:pt x="46049" y="13795"/>
                    <a:pt x="45800" y="13595"/>
                  </a:cubicBezTo>
                  <a:lnTo>
                    <a:pt x="45800" y="13595"/>
                  </a:lnTo>
                  <a:cubicBezTo>
                    <a:pt x="45801" y="13596"/>
                    <a:pt x="47319" y="15910"/>
                    <a:pt x="46597" y="18648"/>
                  </a:cubicBezTo>
                  <a:cubicBezTo>
                    <a:pt x="46597" y="18151"/>
                    <a:pt x="46472" y="17653"/>
                    <a:pt x="46298" y="17180"/>
                  </a:cubicBezTo>
                  <a:cubicBezTo>
                    <a:pt x="46298" y="17180"/>
                    <a:pt x="46448" y="15288"/>
                    <a:pt x="43286" y="12276"/>
                  </a:cubicBezTo>
                  <a:lnTo>
                    <a:pt x="43286" y="12276"/>
                  </a:lnTo>
                  <a:lnTo>
                    <a:pt x="43934" y="13496"/>
                  </a:lnTo>
                  <a:cubicBezTo>
                    <a:pt x="43934" y="13496"/>
                    <a:pt x="42565" y="10932"/>
                    <a:pt x="37711" y="9912"/>
                  </a:cubicBezTo>
                  <a:cubicBezTo>
                    <a:pt x="37711" y="9912"/>
                    <a:pt x="38781" y="9862"/>
                    <a:pt x="40225" y="9737"/>
                  </a:cubicBezTo>
                  <a:cubicBezTo>
                    <a:pt x="41171" y="9812"/>
                    <a:pt x="42092" y="10086"/>
                    <a:pt x="42913" y="10534"/>
                  </a:cubicBezTo>
                  <a:cubicBezTo>
                    <a:pt x="42365" y="10036"/>
                    <a:pt x="41743" y="9638"/>
                    <a:pt x="41046" y="9339"/>
                  </a:cubicBezTo>
                  <a:close/>
                  <a:moveTo>
                    <a:pt x="17398" y="6874"/>
                  </a:moveTo>
                  <a:cubicBezTo>
                    <a:pt x="17404" y="6874"/>
                    <a:pt x="20633" y="8866"/>
                    <a:pt x="22428" y="10907"/>
                  </a:cubicBezTo>
                  <a:cubicBezTo>
                    <a:pt x="22428" y="10907"/>
                    <a:pt x="22453" y="11654"/>
                    <a:pt x="21332" y="13745"/>
                  </a:cubicBezTo>
                  <a:cubicBezTo>
                    <a:pt x="21556" y="13546"/>
                    <a:pt x="21756" y="13322"/>
                    <a:pt x="21955" y="13073"/>
                  </a:cubicBezTo>
                  <a:lnTo>
                    <a:pt x="21955" y="13098"/>
                  </a:lnTo>
                  <a:cubicBezTo>
                    <a:pt x="21955" y="13098"/>
                    <a:pt x="20760" y="15487"/>
                    <a:pt x="19042" y="16533"/>
                  </a:cubicBezTo>
                  <a:cubicBezTo>
                    <a:pt x="19466" y="16358"/>
                    <a:pt x="19864" y="16134"/>
                    <a:pt x="20287" y="15885"/>
                  </a:cubicBezTo>
                  <a:lnTo>
                    <a:pt x="20287" y="15885"/>
                  </a:lnTo>
                  <a:cubicBezTo>
                    <a:pt x="20287" y="15886"/>
                    <a:pt x="18544" y="17752"/>
                    <a:pt x="14861" y="18673"/>
                  </a:cubicBezTo>
                  <a:cubicBezTo>
                    <a:pt x="15165" y="18381"/>
                    <a:pt x="14713" y="18219"/>
                    <a:pt x="14291" y="18219"/>
                  </a:cubicBezTo>
                  <a:cubicBezTo>
                    <a:pt x="13887" y="18219"/>
                    <a:pt x="13511" y="18369"/>
                    <a:pt x="13865" y="18698"/>
                  </a:cubicBezTo>
                  <a:cubicBezTo>
                    <a:pt x="13865" y="18698"/>
                    <a:pt x="13157" y="18859"/>
                    <a:pt x="11940" y="18859"/>
                  </a:cubicBezTo>
                  <a:cubicBezTo>
                    <a:pt x="11129" y="18859"/>
                    <a:pt x="10092" y="18788"/>
                    <a:pt x="8887" y="18549"/>
                  </a:cubicBezTo>
                  <a:cubicBezTo>
                    <a:pt x="8887" y="18549"/>
                    <a:pt x="11998" y="18126"/>
                    <a:pt x="11700" y="17279"/>
                  </a:cubicBezTo>
                  <a:lnTo>
                    <a:pt x="11700" y="17279"/>
                  </a:lnTo>
                  <a:cubicBezTo>
                    <a:pt x="11957" y="17302"/>
                    <a:pt x="12215" y="17314"/>
                    <a:pt x="12472" y="17314"/>
                  </a:cubicBezTo>
                  <a:cubicBezTo>
                    <a:pt x="14449" y="17314"/>
                    <a:pt x="16380" y="16640"/>
                    <a:pt x="17922" y="15363"/>
                  </a:cubicBezTo>
                  <a:cubicBezTo>
                    <a:pt x="17922" y="15363"/>
                    <a:pt x="18085" y="15436"/>
                    <a:pt x="18274" y="15436"/>
                  </a:cubicBezTo>
                  <a:cubicBezTo>
                    <a:pt x="18540" y="15436"/>
                    <a:pt x="18858" y="15291"/>
                    <a:pt x="18843" y="14591"/>
                  </a:cubicBezTo>
                  <a:cubicBezTo>
                    <a:pt x="18843" y="14591"/>
                    <a:pt x="21133" y="12575"/>
                    <a:pt x="20436" y="9837"/>
                  </a:cubicBezTo>
                  <a:lnTo>
                    <a:pt x="20436" y="9837"/>
                  </a:lnTo>
                  <a:cubicBezTo>
                    <a:pt x="20511" y="10185"/>
                    <a:pt x="20486" y="10559"/>
                    <a:pt x="20362" y="10907"/>
                  </a:cubicBezTo>
                  <a:cubicBezTo>
                    <a:pt x="20362" y="10907"/>
                    <a:pt x="20685" y="9065"/>
                    <a:pt x="17400" y="6875"/>
                  </a:cubicBezTo>
                  <a:cubicBezTo>
                    <a:pt x="17399" y="6874"/>
                    <a:pt x="17398" y="6874"/>
                    <a:pt x="17398" y="6874"/>
                  </a:cubicBezTo>
                  <a:close/>
                  <a:moveTo>
                    <a:pt x="4904" y="18325"/>
                  </a:moveTo>
                  <a:lnTo>
                    <a:pt x="4904" y="18325"/>
                  </a:lnTo>
                  <a:cubicBezTo>
                    <a:pt x="5054" y="18449"/>
                    <a:pt x="5228" y="18549"/>
                    <a:pt x="5377" y="18648"/>
                  </a:cubicBezTo>
                  <a:cubicBezTo>
                    <a:pt x="5551" y="18748"/>
                    <a:pt x="5726" y="18823"/>
                    <a:pt x="5900" y="18872"/>
                  </a:cubicBezTo>
                  <a:cubicBezTo>
                    <a:pt x="6185" y="18948"/>
                    <a:pt x="6470" y="18981"/>
                    <a:pt x="6756" y="18981"/>
                  </a:cubicBezTo>
                  <a:cubicBezTo>
                    <a:pt x="6844" y="18981"/>
                    <a:pt x="6932" y="18978"/>
                    <a:pt x="7020" y="18972"/>
                  </a:cubicBezTo>
                  <a:lnTo>
                    <a:pt x="7020" y="18972"/>
                  </a:lnTo>
                  <a:cubicBezTo>
                    <a:pt x="6846" y="19072"/>
                    <a:pt x="6647" y="19121"/>
                    <a:pt x="6423" y="19121"/>
                  </a:cubicBezTo>
                  <a:lnTo>
                    <a:pt x="6448" y="19121"/>
                  </a:lnTo>
                  <a:cubicBezTo>
                    <a:pt x="6394" y="19128"/>
                    <a:pt x="6341" y="19131"/>
                    <a:pt x="6287" y="19131"/>
                  </a:cubicBezTo>
                  <a:cubicBezTo>
                    <a:pt x="6142" y="19131"/>
                    <a:pt x="5996" y="19108"/>
                    <a:pt x="5850" y="19072"/>
                  </a:cubicBezTo>
                  <a:cubicBezTo>
                    <a:pt x="5751" y="19022"/>
                    <a:pt x="5651" y="18997"/>
                    <a:pt x="5551" y="18947"/>
                  </a:cubicBezTo>
                  <a:cubicBezTo>
                    <a:pt x="5477" y="18897"/>
                    <a:pt x="5377" y="18847"/>
                    <a:pt x="5303" y="18773"/>
                  </a:cubicBezTo>
                  <a:cubicBezTo>
                    <a:pt x="5128" y="18648"/>
                    <a:pt x="5004" y="18499"/>
                    <a:pt x="4904" y="18325"/>
                  </a:cubicBezTo>
                  <a:close/>
                  <a:moveTo>
                    <a:pt x="22552" y="11530"/>
                  </a:moveTo>
                  <a:lnTo>
                    <a:pt x="22552" y="11530"/>
                  </a:lnTo>
                  <a:cubicBezTo>
                    <a:pt x="22502" y="13147"/>
                    <a:pt x="21880" y="14716"/>
                    <a:pt x="20785" y="15960"/>
                  </a:cubicBezTo>
                  <a:lnTo>
                    <a:pt x="20810" y="15960"/>
                  </a:lnTo>
                  <a:cubicBezTo>
                    <a:pt x="20262" y="16558"/>
                    <a:pt x="19615" y="17055"/>
                    <a:pt x="18918" y="17478"/>
                  </a:cubicBezTo>
                  <a:cubicBezTo>
                    <a:pt x="18570" y="17678"/>
                    <a:pt x="18221" y="17877"/>
                    <a:pt x="17848" y="18051"/>
                  </a:cubicBezTo>
                  <a:cubicBezTo>
                    <a:pt x="17474" y="18200"/>
                    <a:pt x="17101" y="18375"/>
                    <a:pt x="16728" y="18499"/>
                  </a:cubicBezTo>
                  <a:cubicBezTo>
                    <a:pt x="15956" y="18773"/>
                    <a:pt x="15184" y="18972"/>
                    <a:pt x="14363" y="19096"/>
                  </a:cubicBezTo>
                  <a:lnTo>
                    <a:pt x="13766" y="19171"/>
                  </a:lnTo>
                  <a:cubicBezTo>
                    <a:pt x="13566" y="19196"/>
                    <a:pt x="13367" y="19221"/>
                    <a:pt x="13168" y="19221"/>
                  </a:cubicBezTo>
                  <a:lnTo>
                    <a:pt x="12571" y="19246"/>
                  </a:lnTo>
                  <a:lnTo>
                    <a:pt x="11948" y="19246"/>
                  </a:lnTo>
                  <a:cubicBezTo>
                    <a:pt x="11127" y="19246"/>
                    <a:pt x="10331" y="19171"/>
                    <a:pt x="9534" y="19047"/>
                  </a:cubicBezTo>
                  <a:lnTo>
                    <a:pt x="8937" y="18947"/>
                  </a:lnTo>
                  <a:cubicBezTo>
                    <a:pt x="8738" y="18922"/>
                    <a:pt x="8538" y="18897"/>
                    <a:pt x="8339" y="18823"/>
                  </a:cubicBezTo>
                  <a:lnTo>
                    <a:pt x="7316" y="18583"/>
                  </a:lnTo>
                  <a:lnTo>
                    <a:pt x="7316" y="18583"/>
                  </a:lnTo>
                  <a:cubicBezTo>
                    <a:pt x="8836" y="18933"/>
                    <a:pt x="10381" y="19096"/>
                    <a:pt x="11948" y="19096"/>
                  </a:cubicBezTo>
                  <a:lnTo>
                    <a:pt x="12571" y="19096"/>
                  </a:lnTo>
                  <a:lnTo>
                    <a:pt x="13168" y="19047"/>
                  </a:lnTo>
                  <a:cubicBezTo>
                    <a:pt x="13367" y="19047"/>
                    <a:pt x="13566" y="18997"/>
                    <a:pt x="13766" y="18997"/>
                  </a:cubicBezTo>
                  <a:lnTo>
                    <a:pt x="14363" y="18922"/>
                  </a:lnTo>
                  <a:cubicBezTo>
                    <a:pt x="15135" y="18773"/>
                    <a:pt x="15906" y="18574"/>
                    <a:pt x="16678" y="18325"/>
                  </a:cubicBezTo>
                  <a:cubicBezTo>
                    <a:pt x="17051" y="18200"/>
                    <a:pt x="17400" y="18026"/>
                    <a:pt x="17773" y="17877"/>
                  </a:cubicBezTo>
                  <a:cubicBezTo>
                    <a:pt x="18146" y="17727"/>
                    <a:pt x="18495" y="17528"/>
                    <a:pt x="18843" y="17329"/>
                  </a:cubicBezTo>
                  <a:cubicBezTo>
                    <a:pt x="19515" y="16906"/>
                    <a:pt x="20138" y="16433"/>
                    <a:pt x="20710" y="15836"/>
                  </a:cubicBezTo>
                  <a:lnTo>
                    <a:pt x="20909" y="15637"/>
                  </a:lnTo>
                  <a:lnTo>
                    <a:pt x="21084" y="15388"/>
                  </a:lnTo>
                  <a:cubicBezTo>
                    <a:pt x="21208" y="15238"/>
                    <a:pt x="21308" y="15089"/>
                    <a:pt x="21432" y="14890"/>
                  </a:cubicBezTo>
                  <a:cubicBezTo>
                    <a:pt x="21631" y="14566"/>
                    <a:pt x="21830" y="14218"/>
                    <a:pt x="21980" y="13844"/>
                  </a:cubicBezTo>
                  <a:cubicBezTo>
                    <a:pt x="22303" y="13098"/>
                    <a:pt x="22477" y="12326"/>
                    <a:pt x="22552" y="11530"/>
                  </a:cubicBezTo>
                  <a:close/>
                  <a:moveTo>
                    <a:pt x="16553" y="18897"/>
                  </a:moveTo>
                  <a:cubicBezTo>
                    <a:pt x="16230" y="19022"/>
                    <a:pt x="15906" y="19121"/>
                    <a:pt x="15583" y="19221"/>
                  </a:cubicBezTo>
                  <a:cubicBezTo>
                    <a:pt x="15284" y="19296"/>
                    <a:pt x="14935" y="19395"/>
                    <a:pt x="14612" y="19445"/>
                  </a:cubicBezTo>
                  <a:cubicBezTo>
                    <a:pt x="13940" y="19594"/>
                    <a:pt x="13268" y="19669"/>
                    <a:pt x="12571" y="19669"/>
                  </a:cubicBezTo>
                  <a:cubicBezTo>
                    <a:pt x="12403" y="19675"/>
                    <a:pt x="12235" y="19678"/>
                    <a:pt x="12067" y="19678"/>
                  </a:cubicBezTo>
                  <a:cubicBezTo>
                    <a:pt x="11563" y="19678"/>
                    <a:pt x="11059" y="19650"/>
                    <a:pt x="10555" y="19594"/>
                  </a:cubicBezTo>
                  <a:cubicBezTo>
                    <a:pt x="10206" y="19569"/>
                    <a:pt x="9883" y="19495"/>
                    <a:pt x="9534" y="19445"/>
                  </a:cubicBezTo>
                  <a:cubicBezTo>
                    <a:pt x="9385" y="19395"/>
                    <a:pt x="9210" y="19370"/>
                    <a:pt x="9061" y="19320"/>
                  </a:cubicBezTo>
                  <a:lnTo>
                    <a:pt x="8563" y="19196"/>
                  </a:lnTo>
                  <a:lnTo>
                    <a:pt x="8563" y="19196"/>
                  </a:lnTo>
                  <a:cubicBezTo>
                    <a:pt x="9235" y="19296"/>
                    <a:pt x="9883" y="19395"/>
                    <a:pt x="10579" y="19445"/>
                  </a:cubicBezTo>
                  <a:cubicBezTo>
                    <a:pt x="11053" y="19481"/>
                    <a:pt x="11540" y="19504"/>
                    <a:pt x="12031" y="19504"/>
                  </a:cubicBezTo>
                  <a:cubicBezTo>
                    <a:pt x="12211" y="19504"/>
                    <a:pt x="12391" y="19501"/>
                    <a:pt x="12571" y="19495"/>
                  </a:cubicBezTo>
                  <a:cubicBezTo>
                    <a:pt x="13243" y="19470"/>
                    <a:pt x="13915" y="19395"/>
                    <a:pt x="14587" y="19296"/>
                  </a:cubicBezTo>
                  <a:cubicBezTo>
                    <a:pt x="15259" y="19221"/>
                    <a:pt x="15906" y="19072"/>
                    <a:pt x="16553" y="18897"/>
                  </a:cubicBezTo>
                  <a:close/>
                  <a:moveTo>
                    <a:pt x="44705" y="16458"/>
                  </a:moveTo>
                  <a:cubicBezTo>
                    <a:pt x="44755" y="16732"/>
                    <a:pt x="44780" y="16981"/>
                    <a:pt x="44755" y="17230"/>
                  </a:cubicBezTo>
                  <a:cubicBezTo>
                    <a:pt x="44755" y="17503"/>
                    <a:pt x="44705" y="17752"/>
                    <a:pt x="44655" y="18001"/>
                  </a:cubicBezTo>
                  <a:cubicBezTo>
                    <a:pt x="44531" y="18524"/>
                    <a:pt x="44307" y="18997"/>
                    <a:pt x="44008" y="19420"/>
                  </a:cubicBezTo>
                  <a:lnTo>
                    <a:pt x="44008" y="19445"/>
                  </a:lnTo>
                  <a:cubicBezTo>
                    <a:pt x="43859" y="19644"/>
                    <a:pt x="43685" y="19843"/>
                    <a:pt x="43510" y="20042"/>
                  </a:cubicBezTo>
                  <a:cubicBezTo>
                    <a:pt x="43411" y="20117"/>
                    <a:pt x="43311" y="20217"/>
                    <a:pt x="43212" y="20316"/>
                  </a:cubicBezTo>
                  <a:lnTo>
                    <a:pt x="42913" y="20540"/>
                  </a:lnTo>
                  <a:cubicBezTo>
                    <a:pt x="42813" y="20615"/>
                    <a:pt x="42714" y="20689"/>
                    <a:pt x="42589" y="20764"/>
                  </a:cubicBezTo>
                  <a:lnTo>
                    <a:pt x="42266" y="20963"/>
                  </a:lnTo>
                  <a:cubicBezTo>
                    <a:pt x="42042" y="21063"/>
                    <a:pt x="41793" y="21187"/>
                    <a:pt x="41569" y="21262"/>
                  </a:cubicBezTo>
                  <a:cubicBezTo>
                    <a:pt x="41793" y="21137"/>
                    <a:pt x="42017" y="21013"/>
                    <a:pt x="42216" y="20864"/>
                  </a:cubicBezTo>
                  <a:lnTo>
                    <a:pt x="42540" y="20640"/>
                  </a:lnTo>
                  <a:cubicBezTo>
                    <a:pt x="42639" y="20590"/>
                    <a:pt x="42739" y="20515"/>
                    <a:pt x="42838" y="20416"/>
                  </a:cubicBezTo>
                  <a:cubicBezTo>
                    <a:pt x="42938" y="20341"/>
                    <a:pt x="43037" y="20241"/>
                    <a:pt x="43112" y="20167"/>
                  </a:cubicBezTo>
                  <a:cubicBezTo>
                    <a:pt x="43212" y="20092"/>
                    <a:pt x="43286" y="19992"/>
                    <a:pt x="43386" y="19893"/>
                  </a:cubicBezTo>
                  <a:cubicBezTo>
                    <a:pt x="43560" y="19719"/>
                    <a:pt x="43710" y="19520"/>
                    <a:pt x="43859" y="19320"/>
                  </a:cubicBezTo>
                  <a:cubicBezTo>
                    <a:pt x="44158" y="18897"/>
                    <a:pt x="44357" y="18449"/>
                    <a:pt x="44506" y="17976"/>
                  </a:cubicBezTo>
                  <a:cubicBezTo>
                    <a:pt x="44655" y="17478"/>
                    <a:pt x="44730" y="16981"/>
                    <a:pt x="44705" y="16458"/>
                  </a:cubicBezTo>
                  <a:close/>
                  <a:moveTo>
                    <a:pt x="44406" y="19520"/>
                  </a:moveTo>
                  <a:lnTo>
                    <a:pt x="44406" y="19520"/>
                  </a:lnTo>
                  <a:cubicBezTo>
                    <a:pt x="44332" y="19793"/>
                    <a:pt x="44207" y="20042"/>
                    <a:pt x="44008" y="20241"/>
                  </a:cubicBezTo>
                  <a:cubicBezTo>
                    <a:pt x="43834" y="20465"/>
                    <a:pt x="43635" y="20665"/>
                    <a:pt x="43411" y="20839"/>
                  </a:cubicBezTo>
                  <a:cubicBezTo>
                    <a:pt x="43087" y="21088"/>
                    <a:pt x="42714" y="21287"/>
                    <a:pt x="42341" y="21411"/>
                  </a:cubicBezTo>
                  <a:cubicBezTo>
                    <a:pt x="42191" y="21461"/>
                    <a:pt x="42067" y="21486"/>
                    <a:pt x="41942" y="21536"/>
                  </a:cubicBezTo>
                  <a:cubicBezTo>
                    <a:pt x="42042" y="21461"/>
                    <a:pt x="42166" y="21411"/>
                    <a:pt x="42291" y="21337"/>
                  </a:cubicBezTo>
                  <a:cubicBezTo>
                    <a:pt x="42415" y="21262"/>
                    <a:pt x="42515" y="21187"/>
                    <a:pt x="42639" y="21137"/>
                  </a:cubicBezTo>
                  <a:cubicBezTo>
                    <a:pt x="42863" y="20988"/>
                    <a:pt x="43087" y="20839"/>
                    <a:pt x="43311" y="20689"/>
                  </a:cubicBezTo>
                  <a:cubicBezTo>
                    <a:pt x="43510" y="20515"/>
                    <a:pt x="43710" y="20341"/>
                    <a:pt x="43909" y="20142"/>
                  </a:cubicBezTo>
                  <a:cubicBezTo>
                    <a:pt x="44108" y="19968"/>
                    <a:pt x="44282" y="19744"/>
                    <a:pt x="44406" y="19520"/>
                  </a:cubicBezTo>
                  <a:close/>
                  <a:moveTo>
                    <a:pt x="44108" y="20913"/>
                  </a:moveTo>
                  <a:lnTo>
                    <a:pt x="44108" y="20913"/>
                  </a:lnTo>
                  <a:cubicBezTo>
                    <a:pt x="44033" y="21063"/>
                    <a:pt x="43909" y="21212"/>
                    <a:pt x="43784" y="21337"/>
                  </a:cubicBezTo>
                  <a:cubicBezTo>
                    <a:pt x="43660" y="21436"/>
                    <a:pt x="43535" y="21561"/>
                    <a:pt x="43386" y="21635"/>
                  </a:cubicBezTo>
                  <a:cubicBezTo>
                    <a:pt x="43087" y="21834"/>
                    <a:pt x="42739" y="21934"/>
                    <a:pt x="42415" y="21959"/>
                  </a:cubicBezTo>
                  <a:cubicBezTo>
                    <a:pt x="42565" y="21859"/>
                    <a:pt x="42714" y="21810"/>
                    <a:pt x="42863" y="21710"/>
                  </a:cubicBezTo>
                  <a:cubicBezTo>
                    <a:pt x="42988" y="21635"/>
                    <a:pt x="43137" y="21561"/>
                    <a:pt x="43286" y="21486"/>
                  </a:cubicBezTo>
                  <a:cubicBezTo>
                    <a:pt x="43560" y="21312"/>
                    <a:pt x="43834" y="21113"/>
                    <a:pt x="44108" y="20913"/>
                  </a:cubicBezTo>
                  <a:close/>
                  <a:moveTo>
                    <a:pt x="36689" y="11118"/>
                  </a:moveTo>
                  <a:cubicBezTo>
                    <a:pt x="39932" y="11118"/>
                    <a:pt x="42418" y="12421"/>
                    <a:pt x="43461" y="14367"/>
                  </a:cubicBezTo>
                  <a:cubicBezTo>
                    <a:pt x="44979" y="17155"/>
                    <a:pt x="44556" y="19121"/>
                    <a:pt x="40872" y="21212"/>
                  </a:cubicBezTo>
                  <a:cubicBezTo>
                    <a:pt x="40225" y="21262"/>
                    <a:pt x="39553" y="21386"/>
                    <a:pt x="38930" y="21586"/>
                  </a:cubicBezTo>
                  <a:lnTo>
                    <a:pt x="38955" y="21586"/>
                  </a:lnTo>
                  <a:cubicBezTo>
                    <a:pt x="37357" y="22110"/>
                    <a:pt x="35898" y="22348"/>
                    <a:pt x="34587" y="22348"/>
                  </a:cubicBezTo>
                  <a:cubicBezTo>
                    <a:pt x="30672" y="22348"/>
                    <a:pt x="28077" y="20226"/>
                    <a:pt x="27032" y="17279"/>
                  </a:cubicBezTo>
                  <a:cubicBezTo>
                    <a:pt x="26460" y="15686"/>
                    <a:pt x="28078" y="13172"/>
                    <a:pt x="32110" y="11903"/>
                  </a:cubicBezTo>
                  <a:cubicBezTo>
                    <a:pt x="33741" y="11362"/>
                    <a:pt x="35286" y="11118"/>
                    <a:pt x="36689" y="11118"/>
                  </a:cubicBezTo>
                  <a:close/>
                  <a:moveTo>
                    <a:pt x="27456" y="18897"/>
                  </a:moveTo>
                  <a:cubicBezTo>
                    <a:pt x="27978" y="19694"/>
                    <a:pt x="28626" y="20416"/>
                    <a:pt x="29372" y="20988"/>
                  </a:cubicBezTo>
                  <a:cubicBezTo>
                    <a:pt x="30119" y="21586"/>
                    <a:pt x="30990" y="22009"/>
                    <a:pt x="31886" y="22258"/>
                  </a:cubicBezTo>
                  <a:cubicBezTo>
                    <a:pt x="32741" y="22512"/>
                    <a:pt x="33617" y="22659"/>
                    <a:pt x="34494" y="22659"/>
                  </a:cubicBezTo>
                  <a:cubicBezTo>
                    <a:pt x="34562" y="22659"/>
                    <a:pt x="34631" y="22658"/>
                    <a:pt x="34699" y="22656"/>
                  </a:cubicBezTo>
                  <a:lnTo>
                    <a:pt x="35396" y="22656"/>
                  </a:lnTo>
                  <a:cubicBezTo>
                    <a:pt x="35645" y="22656"/>
                    <a:pt x="35894" y="22631"/>
                    <a:pt x="36118" y="22606"/>
                  </a:cubicBezTo>
                  <a:cubicBezTo>
                    <a:pt x="36367" y="22606"/>
                    <a:pt x="36591" y="22556"/>
                    <a:pt x="36840" y="22531"/>
                  </a:cubicBezTo>
                  <a:lnTo>
                    <a:pt x="37537" y="22432"/>
                  </a:lnTo>
                  <a:lnTo>
                    <a:pt x="37537" y="22432"/>
                  </a:lnTo>
                  <a:cubicBezTo>
                    <a:pt x="36616" y="22681"/>
                    <a:pt x="35645" y="22805"/>
                    <a:pt x="34699" y="22830"/>
                  </a:cubicBezTo>
                  <a:cubicBezTo>
                    <a:pt x="34617" y="22832"/>
                    <a:pt x="34536" y="22833"/>
                    <a:pt x="34455" y="22833"/>
                  </a:cubicBezTo>
                  <a:cubicBezTo>
                    <a:pt x="33569" y="22833"/>
                    <a:pt x="32703" y="22710"/>
                    <a:pt x="31836" y="22482"/>
                  </a:cubicBezTo>
                  <a:cubicBezTo>
                    <a:pt x="30916" y="22183"/>
                    <a:pt x="30044" y="21735"/>
                    <a:pt x="29298" y="21137"/>
                  </a:cubicBezTo>
                  <a:lnTo>
                    <a:pt x="28999" y="20889"/>
                  </a:lnTo>
                  <a:cubicBezTo>
                    <a:pt x="28924" y="20814"/>
                    <a:pt x="28850" y="20714"/>
                    <a:pt x="28750" y="20640"/>
                  </a:cubicBezTo>
                  <a:cubicBezTo>
                    <a:pt x="28576" y="20465"/>
                    <a:pt x="28426" y="20291"/>
                    <a:pt x="28277" y="20092"/>
                  </a:cubicBezTo>
                  <a:lnTo>
                    <a:pt x="28053" y="19818"/>
                  </a:lnTo>
                  <a:cubicBezTo>
                    <a:pt x="27978" y="19719"/>
                    <a:pt x="27904" y="19619"/>
                    <a:pt x="27829" y="19520"/>
                  </a:cubicBezTo>
                  <a:lnTo>
                    <a:pt x="27456" y="18897"/>
                  </a:lnTo>
                  <a:close/>
                  <a:moveTo>
                    <a:pt x="40261" y="21420"/>
                  </a:moveTo>
                  <a:cubicBezTo>
                    <a:pt x="40505" y="21420"/>
                    <a:pt x="40754" y="21501"/>
                    <a:pt x="40972" y="21685"/>
                  </a:cubicBezTo>
                  <a:cubicBezTo>
                    <a:pt x="41793" y="22357"/>
                    <a:pt x="41320" y="23676"/>
                    <a:pt x="40275" y="23701"/>
                  </a:cubicBezTo>
                  <a:cubicBezTo>
                    <a:pt x="40244" y="23704"/>
                    <a:pt x="40213" y="23705"/>
                    <a:pt x="40183" y="23705"/>
                  </a:cubicBezTo>
                  <a:cubicBezTo>
                    <a:pt x="39647" y="23705"/>
                    <a:pt x="39177" y="23297"/>
                    <a:pt x="39130" y="22755"/>
                  </a:cubicBezTo>
                  <a:lnTo>
                    <a:pt x="39154" y="22755"/>
                  </a:lnTo>
                  <a:cubicBezTo>
                    <a:pt x="39010" y="21996"/>
                    <a:pt x="39614" y="21420"/>
                    <a:pt x="40261" y="21420"/>
                  </a:cubicBezTo>
                  <a:close/>
                  <a:moveTo>
                    <a:pt x="27978" y="23701"/>
                  </a:moveTo>
                  <a:cubicBezTo>
                    <a:pt x="27993" y="23711"/>
                    <a:pt x="28007" y="23720"/>
                    <a:pt x="28022" y="23729"/>
                  </a:cubicBezTo>
                  <a:lnTo>
                    <a:pt x="28022" y="23729"/>
                  </a:lnTo>
                  <a:cubicBezTo>
                    <a:pt x="28015" y="23720"/>
                    <a:pt x="28009" y="23711"/>
                    <a:pt x="28003" y="23701"/>
                  </a:cubicBezTo>
                  <a:close/>
                  <a:moveTo>
                    <a:pt x="35294" y="4137"/>
                  </a:moveTo>
                  <a:cubicBezTo>
                    <a:pt x="35777" y="4137"/>
                    <a:pt x="36272" y="4167"/>
                    <a:pt x="36765" y="4236"/>
                  </a:cubicBezTo>
                  <a:cubicBezTo>
                    <a:pt x="36292" y="5506"/>
                    <a:pt x="35944" y="6800"/>
                    <a:pt x="35695" y="8119"/>
                  </a:cubicBezTo>
                  <a:cubicBezTo>
                    <a:pt x="35695" y="8119"/>
                    <a:pt x="36665" y="6178"/>
                    <a:pt x="37462" y="4685"/>
                  </a:cubicBezTo>
                  <a:lnTo>
                    <a:pt x="37462" y="4685"/>
                  </a:lnTo>
                  <a:cubicBezTo>
                    <a:pt x="37462" y="4685"/>
                    <a:pt x="36392" y="7721"/>
                    <a:pt x="35844" y="8717"/>
                  </a:cubicBezTo>
                  <a:cubicBezTo>
                    <a:pt x="34873" y="8792"/>
                    <a:pt x="31513" y="9513"/>
                    <a:pt x="29098" y="10957"/>
                  </a:cubicBezTo>
                  <a:cubicBezTo>
                    <a:pt x="28993" y="10837"/>
                    <a:pt x="28856" y="10788"/>
                    <a:pt x="28711" y="10788"/>
                  </a:cubicBezTo>
                  <a:cubicBezTo>
                    <a:pt x="28068" y="10788"/>
                    <a:pt x="27246" y="11742"/>
                    <a:pt x="28078" y="11803"/>
                  </a:cubicBezTo>
                  <a:cubicBezTo>
                    <a:pt x="28078" y="11803"/>
                    <a:pt x="25987" y="13720"/>
                    <a:pt x="26161" y="16533"/>
                  </a:cubicBezTo>
                  <a:cubicBezTo>
                    <a:pt x="25912" y="15885"/>
                    <a:pt x="25838" y="15189"/>
                    <a:pt x="25987" y="14516"/>
                  </a:cubicBezTo>
                  <a:lnTo>
                    <a:pt x="25987" y="14516"/>
                  </a:lnTo>
                  <a:cubicBezTo>
                    <a:pt x="25987" y="14517"/>
                    <a:pt x="24992" y="17031"/>
                    <a:pt x="27331" y="19719"/>
                  </a:cubicBezTo>
                  <a:cubicBezTo>
                    <a:pt x="27331" y="19719"/>
                    <a:pt x="27456" y="21038"/>
                    <a:pt x="29372" y="22581"/>
                  </a:cubicBezTo>
                  <a:cubicBezTo>
                    <a:pt x="28974" y="22432"/>
                    <a:pt x="28626" y="22233"/>
                    <a:pt x="28302" y="21959"/>
                  </a:cubicBezTo>
                  <a:lnTo>
                    <a:pt x="28302" y="21959"/>
                  </a:lnTo>
                  <a:cubicBezTo>
                    <a:pt x="28302" y="21959"/>
                    <a:pt x="29447" y="23129"/>
                    <a:pt x="32160" y="24000"/>
                  </a:cubicBezTo>
                  <a:cubicBezTo>
                    <a:pt x="30268" y="23602"/>
                    <a:pt x="28526" y="22730"/>
                    <a:pt x="27057" y="21486"/>
                  </a:cubicBezTo>
                  <a:cubicBezTo>
                    <a:pt x="27840" y="21369"/>
                    <a:pt x="26500" y="20113"/>
                    <a:pt x="26073" y="20113"/>
                  </a:cubicBezTo>
                  <a:cubicBezTo>
                    <a:pt x="25956" y="20113"/>
                    <a:pt x="25907" y="20206"/>
                    <a:pt x="25987" y="20441"/>
                  </a:cubicBezTo>
                  <a:cubicBezTo>
                    <a:pt x="25141" y="19694"/>
                    <a:pt x="23797" y="17503"/>
                    <a:pt x="24344" y="14591"/>
                  </a:cubicBezTo>
                  <a:lnTo>
                    <a:pt x="24344" y="14591"/>
                  </a:lnTo>
                  <a:cubicBezTo>
                    <a:pt x="24195" y="14915"/>
                    <a:pt x="24070" y="15238"/>
                    <a:pt x="24021" y="15587"/>
                  </a:cubicBezTo>
                  <a:cubicBezTo>
                    <a:pt x="24021" y="15587"/>
                    <a:pt x="24070" y="13371"/>
                    <a:pt x="25863" y="11007"/>
                  </a:cubicBezTo>
                  <a:cubicBezTo>
                    <a:pt x="26012" y="10758"/>
                    <a:pt x="26087" y="10484"/>
                    <a:pt x="26087" y="10185"/>
                  </a:cubicBezTo>
                  <a:lnTo>
                    <a:pt x="26087" y="10185"/>
                  </a:lnTo>
                  <a:cubicBezTo>
                    <a:pt x="26087" y="10186"/>
                    <a:pt x="26236" y="10584"/>
                    <a:pt x="26062" y="11629"/>
                  </a:cubicBezTo>
                  <a:cubicBezTo>
                    <a:pt x="26062" y="11629"/>
                    <a:pt x="26933" y="10434"/>
                    <a:pt x="26186" y="7597"/>
                  </a:cubicBezTo>
                  <a:cubicBezTo>
                    <a:pt x="26186" y="7597"/>
                    <a:pt x="26933" y="6950"/>
                    <a:pt x="30119" y="5755"/>
                  </a:cubicBezTo>
                  <a:lnTo>
                    <a:pt x="30119" y="5755"/>
                  </a:lnTo>
                  <a:cubicBezTo>
                    <a:pt x="28850" y="6054"/>
                    <a:pt x="27630" y="6452"/>
                    <a:pt x="26435" y="6925"/>
                  </a:cubicBezTo>
                  <a:cubicBezTo>
                    <a:pt x="26435" y="6925"/>
                    <a:pt x="28825" y="5207"/>
                    <a:pt x="35371" y="4485"/>
                  </a:cubicBezTo>
                  <a:cubicBezTo>
                    <a:pt x="35371" y="4485"/>
                    <a:pt x="35020" y="4430"/>
                    <a:pt x="34369" y="4430"/>
                  </a:cubicBezTo>
                  <a:cubicBezTo>
                    <a:pt x="33571" y="4430"/>
                    <a:pt x="32321" y="4513"/>
                    <a:pt x="30716" y="4884"/>
                  </a:cubicBezTo>
                  <a:cubicBezTo>
                    <a:pt x="30716" y="4884"/>
                    <a:pt x="32851" y="4137"/>
                    <a:pt x="35294" y="4137"/>
                  </a:cubicBezTo>
                  <a:close/>
                  <a:moveTo>
                    <a:pt x="41245" y="21610"/>
                  </a:moveTo>
                  <a:cubicBezTo>
                    <a:pt x="42888" y="22332"/>
                    <a:pt x="42739" y="23826"/>
                    <a:pt x="41146" y="24000"/>
                  </a:cubicBezTo>
                  <a:cubicBezTo>
                    <a:pt x="42515" y="23427"/>
                    <a:pt x="41793" y="21984"/>
                    <a:pt x="41245" y="21610"/>
                  </a:cubicBezTo>
                  <a:close/>
                  <a:moveTo>
                    <a:pt x="25589" y="20416"/>
                  </a:moveTo>
                  <a:lnTo>
                    <a:pt x="25589" y="20416"/>
                  </a:lnTo>
                  <a:cubicBezTo>
                    <a:pt x="26261" y="21187"/>
                    <a:pt x="27032" y="21859"/>
                    <a:pt x="27854" y="22432"/>
                  </a:cubicBezTo>
                  <a:cubicBezTo>
                    <a:pt x="28675" y="23004"/>
                    <a:pt x="29596" y="23477"/>
                    <a:pt x="30542" y="23801"/>
                  </a:cubicBezTo>
                  <a:cubicBezTo>
                    <a:pt x="31488" y="24149"/>
                    <a:pt x="32459" y="24398"/>
                    <a:pt x="33479" y="24523"/>
                  </a:cubicBezTo>
                  <a:cubicBezTo>
                    <a:pt x="33728" y="24548"/>
                    <a:pt x="33977" y="24597"/>
                    <a:pt x="34226" y="24622"/>
                  </a:cubicBezTo>
                  <a:cubicBezTo>
                    <a:pt x="34475" y="24622"/>
                    <a:pt x="34724" y="24647"/>
                    <a:pt x="34998" y="24647"/>
                  </a:cubicBezTo>
                  <a:cubicBezTo>
                    <a:pt x="35208" y="24668"/>
                    <a:pt x="35418" y="24676"/>
                    <a:pt x="35631" y="24676"/>
                  </a:cubicBezTo>
                  <a:cubicBezTo>
                    <a:pt x="35921" y="24676"/>
                    <a:pt x="36214" y="24661"/>
                    <a:pt x="36516" y="24647"/>
                  </a:cubicBezTo>
                  <a:lnTo>
                    <a:pt x="36516" y="24647"/>
                  </a:lnTo>
                  <a:cubicBezTo>
                    <a:pt x="35993" y="24722"/>
                    <a:pt x="35495" y="24747"/>
                    <a:pt x="34973" y="24747"/>
                  </a:cubicBezTo>
                  <a:lnTo>
                    <a:pt x="34226" y="24747"/>
                  </a:lnTo>
                  <a:cubicBezTo>
                    <a:pt x="33952" y="24722"/>
                    <a:pt x="33703" y="24697"/>
                    <a:pt x="33454" y="24672"/>
                  </a:cubicBezTo>
                  <a:cubicBezTo>
                    <a:pt x="32434" y="24572"/>
                    <a:pt x="31438" y="24348"/>
                    <a:pt x="30467" y="24000"/>
                  </a:cubicBezTo>
                  <a:cubicBezTo>
                    <a:pt x="29497" y="23651"/>
                    <a:pt x="28601" y="23154"/>
                    <a:pt x="27779" y="22556"/>
                  </a:cubicBezTo>
                  <a:cubicBezTo>
                    <a:pt x="27555" y="22407"/>
                    <a:pt x="27356" y="22258"/>
                    <a:pt x="27157" y="22083"/>
                  </a:cubicBezTo>
                  <a:lnTo>
                    <a:pt x="26883" y="21834"/>
                  </a:lnTo>
                  <a:lnTo>
                    <a:pt x="26609" y="21561"/>
                  </a:lnTo>
                  <a:cubicBezTo>
                    <a:pt x="26236" y="21212"/>
                    <a:pt x="25888" y="20814"/>
                    <a:pt x="25589" y="20416"/>
                  </a:cubicBezTo>
                  <a:close/>
                  <a:moveTo>
                    <a:pt x="47120" y="18001"/>
                  </a:moveTo>
                  <a:lnTo>
                    <a:pt x="47120" y="18001"/>
                  </a:lnTo>
                  <a:cubicBezTo>
                    <a:pt x="47095" y="18200"/>
                    <a:pt x="47070" y="18399"/>
                    <a:pt x="47020" y="18599"/>
                  </a:cubicBezTo>
                  <a:lnTo>
                    <a:pt x="46846" y="19171"/>
                  </a:lnTo>
                  <a:cubicBezTo>
                    <a:pt x="46771" y="19345"/>
                    <a:pt x="46696" y="19520"/>
                    <a:pt x="46597" y="19719"/>
                  </a:cubicBezTo>
                  <a:cubicBezTo>
                    <a:pt x="46522" y="19893"/>
                    <a:pt x="46423" y="20067"/>
                    <a:pt x="46323" y="20217"/>
                  </a:cubicBezTo>
                  <a:cubicBezTo>
                    <a:pt x="45900" y="20889"/>
                    <a:pt x="45377" y="21511"/>
                    <a:pt x="44780" y="22034"/>
                  </a:cubicBezTo>
                  <a:cubicBezTo>
                    <a:pt x="44481" y="22282"/>
                    <a:pt x="44182" y="22531"/>
                    <a:pt x="43834" y="22755"/>
                  </a:cubicBezTo>
                  <a:cubicBezTo>
                    <a:pt x="43535" y="22979"/>
                    <a:pt x="43187" y="23203"/>
                    <a:pt x="42863" y="23378"/>
                  </a:cubicBezTo>
                  <a:cubicBezTo>
                    <a:pt x="42540" y="23602"/>
                    <a:pt x="42266" y="23875"/>
                    <a:pt x="42042" y="24199"/>
                  </a:cubicBezTo>
                  <a:cubicBezTo>
                    <a:pt x="41768" y="24498"/>
                    <a:pt x="41395" y="24672"/>
                    <a:pt x="41021" y="24747"/>
                  </a:cubicBezTo>
                  <a:cubicBezTo>
                    <a:pt x="41196" y="24697"/>
                    <a:pt x="41370" y="24622"/>
                    <a:pt x="41544" y="24523"/>
                  </a:cubicBezTo>
                  <a:cubicBezTo>
                    <a:pt x="41693" y="24398"/>
                    <a:pt x="41843" y="24274"/>
                    <a:pt x="41967" y="24124"/>
                  </a:cubicBezTo>
                  <a:cubicBezTo>
                    <a:pt x="42092" y="23975"/>
                    <a:pt x="42191" y="23826"/>
                    <a:pt x="42316" y="23676"/>
                  </a:cubicBezTo>
                  <a:cubicBezTo>
                    <a:pt x="42440" y="23502"/>
                    <a:pt x="42614" y="23353"/>
                    <a:pt x="42764" y="23253"/>
                  </a:cubicBezTo>
                  <a:cubicBezTo>
                    <a:pt x="43436" y="22855"/>
                    <a:pt x="44058" y="22382"/>
                    <a:pt x="44631" y="21884"/>
                  </a:cubicBezTo>
                  <a:cubicBezTo>
                    <a:pt x="45228" y="21361"/>
                    <a:pt x="45751" y="20764"/>
                    <a:pt x="46174" y="20142"/>
                  </a:cubicBezTo>
                  <a:cubicBezTo>
                    <a:pt x="46622" y="19495"/>
                    <a:pt x="46920" y="18773"/>
                    <a:pt x="47120" y="18001"/>
                  </a:cubicBezTo>
                  <a:close/>
                  <a:moveTo>
                    <a:pt x="24593" y="19395"/>
                  </a:moveTo>
                  <a:lnTo>
                    <a:pt x="24593" y="19395"/>
                  </a:lnTo>
                  <a:cubicBezTo>
                    <a:pt x="24593" y="19396"/>
                    <a:pt x="25216" y="21262"/>
                    <a:pt x="28227" y="23203"/>
                  </a:cubicBezTo>
                  <a:cubicBezTo>
                    <a:pt x="31065" y="25070"/>
                    <a:pt x="35595" y="25120"/>
                    <a:pt x="35595" y="25120"/>
                  </a:cubicBezTo>
                  <a:cubicBezTo>
                    <a:pt x="35066" y="25317"/>
                    <a:pt x="34509" y="25412"/>
                    <a:pt x="33952" y="25412"/>
                  </a:cubicBezTo>
                  <a:cubicBezTo>
                    <a:pt x="33593" y="25412"/>
                    <a:pt x="33233" y="25372"/>
                    <a:pt x="32882" y="25294"/>
                  </a:cubicBezTo>
                  <a:lnTo>
                    <a:pt x="32882" y="25294"/>
                  </a:lnTo>
                  <a:cubicBezTo>
                    <a:pt x="33803" y="25543"/>
                    <a:pt x="34749" y="25717"/>
                    <a:pt x="35719" y="25767"/>
                  </a:cubicBezTo>
                  <a:cubicBezTo>
                    <a:pt x="35719" y="25767"/>
                    <a:pt x="35717" y="25767"/>
                    <a:pt x="35712" y="25767"/>
                  </a:cubicBezTo>
                  <a:cubicBezTo>
                    <a:pt x="35509" y="25767"/>
                    <a:pt x="31131" y="25744"/>
                    <a:pt x="28022" y="23729"/>
                  </a:cubicBezTo>
                  <a:lnTo>
                    <a:pt x="28022" y="23729"/>
                  </a:lnTo>
                  <a:cubicBezTo>
                    <a:pt x="28195" y="23990"/>
                    <a:pt x="28436" y="24205"/>
                    <a:pt x="28700" y="24373"/>
                  </a:cubicBezTo>
                  <a:cubicBezTo>
                    <a:pt x="27978" y="23975"/>
                    <a:pt x="25415" y="22457"/>
                    <a:pt x="24593" y="19395"/>
                  </a:cubicBezTo>
                  <a:close/>
                  <a:moveTo>
                    <a:pt x="16320" y="0"/>
                  </a:moveTo>
                  <a:cubicBezTo>
                    <a:pt x="15647" y="0"/>
                    <a:pt x="14983" y="288"/>
                    <a:pt x="14512" y="826"/>
                  </a:cubicBezTo>
                  <a:cubicBezTo>
                    <a:pt x="14238" y="1100"/>
                    <a:pt x="12496" y="2021"/>
                    <a:pt x="11625" y="2071"/>
                  </a:cubicBezTo>
                  <a:cubicBezTo>
                    <a:pt x="11477" y="2065"/>
                    <a:pt x="11329" y="2062"/>
                    <a:pt x="11180" y="2062"/>
                  </a:cubicBezTo>
                  <a:cubicBezTo>
                    <a:pt x="7614" y="2062"/>
                    <a:pt x="3738" y="3756"/>
                    <a:pt x="2042" y="5954"/>
                  </a:cubicBezTo>
                  <a:cubicBezTo>
                    <a:pt x="275" y="8244"/>
                    <a:pt x="100" y="10111"/>
                    <a:pt x="200" y="10758"/>
                  </a:cubicBezTo>
                  <a:cubicBezTo>
                    <a:pt x="275" y="11878"/>
                    <a:pt x="499" y="12998"/>
                    <a:pt x="822" y="14093"/>
                  </a:cubicBezTo>
                  <a:cubicBezTo>
                    <a:pt x="1644" y="16607"/>
                    <a:pt x="4232" y="17628"/>
                    <a:pt x="4357" y="18126"/>
                  </a:cubicBezTo>
                  <a:cubicBezTo>
                    <a:pt x="4434" y="18511"/>
                    <a:pt x="4975" y="19585"/>
                    <a:pt x="6222" y="19585"/>
                  </a:cubicBezTo>
                  <a:cubicBezTo>
                    <a:pt x="6584" y="19585"/>
                    <a:pt x="7006" y="19495"/>
                    <a:pt x="7493" y="19271"/>
                  </a:cubicBezTo>
                  <a:cubicBezTo>
                    <a:pt x="8807" y="19697"/>
                    <a:pt x="10376" y="19933"/>
                    <a:pt x="11987" y="19933"/>
                  </a:cubicBezTo>
                  <a:cubicBezTo>
                    <a:pt x="14894" y="19933"/>
                    <a:pt x="17933" y="19164"/>
                    <a:pt x="19839" y="17354"/>
                  </a:cubicBezTo>
                  <a:cubicBezTo>
                    <a:pt x="21606" y="15761"/>
                    <a:pt x="22677" y="13546"/>
                    <a:pt x="22851" y="11181"/>
                  </a:cubicBezTo>
                  <a:cubicBezTo>
                    <a:pt x="23747" y="11007"/>
                    <a:pt x="25489" y="7970"/>
                    <a:pt x="25489" y="7970"/>
                  </a:cubicBezTo>
                  <a:lnTo>
                    <a:pt x="25489" y="7970"/>
                  </a:lnTo>
                  <a:cubicBezTo>
                    <a:pt x="25439" y="9215"/>
                    <a:pt x="26037" y="10260"/>
                    <a:pt x="25688" y="10808"/>
                  </a:cubicBezTo>
                  <a:cubicBezTo>
                    <a:pt x="25365" y="11355"/>
                    <a:pt x="23174" y="13894"/>
                    <a:pt x="23797" y="18499"/>
                  </a:cubicBezTo>
                  <a:cubicBezTo>
                    <a:pt x="24398" y="22922"/>
                    <a:pt x="29875" y="26278"/>
                    <a:pt x="34487" y="26278"/>
                  </a:cubicBezTo>
                  <a:cubicBezTo>
                    <a:pt x="34650" y="26278"/>
                    <a:pt x="34812" y="26274"/>
                    <a:pt x="34973" y="26265"/>
                  </a:cubicBezTo>
                  <a:cubicBezTo>
                    <a:pt x="37250" y="26117"/>
                    <a:pt x="38277" y="25809"/>
                    <a:pt x="39128" y="25809"/>
                  </a:cubicBezTo>
                  <a:cubicBezTo>
                    <a:pt x="39282" y="25809"/>
                    <a:pt x="39429" y="25819"/>
                    <a:pt x="39578" y="25842"/>
                  </a:cubicBezTo>
                  <a:cubicBezTo>
                    <a:pt x="39794" y="25875"/>
                    <a:pt x="40006" y="25895"/>
                    <a:pt x="40209" y="25895"/>
                  </a:cubicBezTo>
                  <a:cubicBezTo>
                    <a:pt x="40920" y="25895"/>
                    <a:pt x="41536" y="25656"/>
                    <a:pt x="41942" y="24921"/>
                  </a:cubicBezTo>
                  <a:cubicBezTo>
                    <a:pt x="42490" y="23975"/>
                    <a:pt x="45751" y="22531"/>
                    <a:pt x="46896" y="19992"/>
                  </a:cubicBezTo>
                  <a:cubicBezTo>
                    <a:pt x="48065" y="17454"/>
                    <a:pt x="47244" y="13496"/>
                    <a:pt x="44655" y="11330"/>
                  </a:cubicBezTo>
                  <a:cubicBezTo>
                    <a:pt x="42017" y="9190"/>
                    <a:pt x="41295" y="9165"/>
                    <a:pt x="41295" y="9165"/>
                  </a:cubicBezTo>
                  <a:cubicBezTo>
                    <a:pt x="41395" y="8841"/>
                    <a:pt x="41345" y="8468"/>
                    <a:pt x="41171" y="8194"/>
                  </a:cubicBezTo>
                  <a:lnTo>
                    <a:pt x="38308" y="4660"/>
                  </a:lnTo>
                  <a:cubicBezTo>
                    <a:pt x="37653" y="4014"/>
                    <a:pt x="36531" y="3820"/>
                    <a:pt x="35418" y="3820"/>
                  </a:cubicBezTo>
                  <a:cubicBezTo>
                    <a:pt x="33741" y="3820"/>
                    <a:pt x="32085" y="4261"/>
                    <a:pt x="32085" y="4261"/>
                  </a:cubicBezTo>
                  <a:cubicBezTo>
                    <a:pt x="32289" y="2958"/>
                    <a:pt x="31317" y="2345"/>
                    <a:pt x="30526" y="2345"/>
                  </a:cubicBezTo>
                  <a:cubicBezTo>
                    <a:pt x="30154" y="2345"/>
                    <a:pt x="29822" y="2480"/>
                    <a:pt x="29671" y="2743"/>
                  </a:cubicBezTo>
                  <a:cubicBezTo>
                    <a:pt x="28725" y="2345"/>
                    <a:pt x="28128" y="2096"/>
                    <a:pt x="28128" y="2096"/>
                  </a:cubicBezTo>
                  <a:cubicBezTo>
                    <a:pt x="28053" y="1100"/>
                    <a:pt x="26883" y="453"/>
                    <a:pt x="25191" y="353"/>
                  </a:cubicBezTo>
                  <a:cubicBezTo>
                    <a:pt x="24797" y="324"/>
                    <a:pt x="24482" y="312"/>
                    <a:pt x="24228" y="312"/>
                  </a:cubicBezTo>
                  <a:cubicBezTo>
                    <a:pt x="23215" y="312"/>
                    <a:pt x="23199" y="503"/>
                    <a:pt x="23199" y="503"/>
                  </a:cubicBezTo>
                  <a:cubicBezTo>
                    <a:pt x="23100" y="495"/>
                    <a:pt x="23006" y="491"/>
                    <a:pt x="22917" y="491"/>
                  </a:cubicBezTo>
                  <a:cubicBezTo>
                    <a:pt x="21369" y="491"/>
                    <a:pt x="21258" y="1648"/>
                    <a:pt x="21258" y="1648"/>
                  </a:cubicBezTo>
                  <a:cubicBezTo>
                    <a:pt x="21258" y="1648"/>
                    <a:pt x="17400" y="229"/>
                    <a:pt x="17275" y="204"/>
                  </a:cubicBezTo>
                  <a:cubicBezTo>
                    <a:pt x="16968" y="67"/>
                    <a:pt x="16643" y="0"/>
                    <a:pt x="16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739F-2729-822F-9642-9D7D637F9678}"/>
              </a:ext>
            </a:extLst>
          </p:cNvPr>
          <p:cNvSpPr>
            <a:spLocks noGrp="1"/>
          </p:cNvSpPr>
          <p:nvPr>
            <p:ph type="title"/>
          </p:nvPr>
        </p:nvSpPr>
        <p:spPr/>
        <p:txBody>
          <a:bodyPr/>
          <a:lstStyle/>
          <a:p>
            <a:r>
              <a:rPr lang="en-US"/>
              <a:t>Neighborhood Dataset</a:t>
            </a:r>
          </a:p>
        </p:txBody>
      </p:sp>
      <p:sp>
        <p:nvSpPr>
          <p:cNvPr id="3" name="Text Placeholder 2">
            <a:extLst>
              <a:ext uri="{FF2B5EF4-FFF2-40B4-BE49-F238E27FC236}">
                <a16:creationId xmlns:a16="http://schemas.microsoft.com/office/drawing/2014/main" id="{AAA88D2F-DC09-4631-46AB-723DA380595F}"/>
              </a:ext>
            </a:extLst>
          </p:cNvPr>
          <p:cNvSpPr>
            <a:spLocks noGrp="1"/>
          </p:cNvSpPr>
          <p:nvPr>
            <p:ph type="body" idx="1"/>
          </p:nvPr>
        </p:nvSpPr>
        <p:spPr/>
        <p:txBody>
          <a:bodyPr/>
          <a:lstStyle/>
          <a:p>
            <a:pPr marL="323850" indent="-171450">
              <a:buFont typeface="Arial"/>
              <a:buChar char="•"/>
            </a:pPr>
            <a:r>
              <a:rPr lang="en-US" sz="2800"/>
              <a:t>Population size</a:t>
            </a:r>
          </a:p>
          <a:p>
            <a:pPr marL="323850" indent="-171450">
              <a:buFont typeface="Arial"/>
              <a:buChar char="•"/>
            </a:pPr>
            <a:r>
              <a:rPr lang="en-US" sz="2800"/>
              <a:t>Age</a:t>
            </a:r>
          </a:p>
          <a:p>
            <a:pPr marL="323850" indent="-171450">
              <a:buFont typeface="Arial"/>
              <a:buChar char="•"/>
            </a:pPr>
            <a:r>
              <a:rPr lang="en-US" sz="2800"/>
              <a:t>Income data (household, average, GINI)</a:t>
            </a:r>
          </a:p>
          <a:p>
            <a:pPr marL="323850" indent="-171450">
              <a:buFont typeface="Arial"/>
              <a:buChar char="•"/>
            </a:pPr>
            <a:r>
              <a:rPr lang="en-US" sz="2800"/>
              <a:t>Housing  (need, shelter cost, suitability)</a:t>
            </a:r>
          </a:p>
          <a:p>
            <a:pPr marL="323850" indent="-171450">
              <a:buFont typeface="Arial"/>
              <a:buChar char="•"/>
            </a:pPr>
            <a:r>
              <a:rPr lang="en-US" sz="2800"/>
              <a:t>Employment (workforce participation, unemployment)</a:t>
            </a:r>
          </a:p>
          <a:p>
            <a:pPr marL="323850" indent="-171450">
              <a:buFont typeface="Arial"/>
              <a:buChar char="•"/>
            </a:pPr>
            <a:r>
              <a:rPr lang="en-US" sz="2800"/>
              <a:t>Education (high school, postsecondary)</a:t>
            </a:r>
          </a:p>
        </p:txBody>
      </p:sp>
    </p:spTree>
    <p:extLst>
      <p:ext uri="{BB962C8B-B14F-4D97-AF65-F5344CB8AC3E}">
        <p14:creationId xmlns:p14="http://schemas.microsoft.com/office/powerpoint/2010/main" val="250309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grpSp>
        <p:nvGrpSpPr>
          <p:cNvPr id="2127" name="Google Shape;2127;p57"/>
          <p:cNvGrpSpPr/>
          <p:nvPr/>
        </p:nvGrpSpPr>
        <p:grpSpPr>
          <a:xfrm rot="6313890">
            <a:off x="325994" y="-414392"/>
            <a:ext cx="1600586" cy="1898779"/>
            <a:chOff x="7069011" y="288527"/>
            <a:chExt cx="1600705" cy="1898921"/>
          </a:xfrm>
        </p:grpSpPr>
        <p:grpSp>
          <p:nvGrpSpPr>
            <p:cNvPr id="2128" name="Google Shape;2128;p57"/>
            <p:cNvGrpSpPr/>
            <p:nvPr/>
          </p:nvGrpSpPr>
          <p:grpSpPr>
            <a:xfrm rot="-5400000">
              <a:off x="7098612" y="258925"/>
              <a:ext cx="1241972" cy="1301175"/>
              <a:chOff x="649743" y="199799"/>
              <a:chExt cx="1100649" cy="1153115"/>
            </a:xfrm>
          </p:grpSpPr>
          <p:grpSp>
            <p:nvGrpSpPr>
              <p:cNvPr id="2129" name="Google Shape;2129;p57"/>
              <p:cNvGrpSpPr/>
              <p:nvPr/>
            </p:nvGrpSpPr>
            <p:grpSpPr>
              <a:xfrm rot="8300102">
                <a:off x="714386" y="799798"/>
                <a:ext cx="576485" cy="413842"/>
                <a:chOff x="6287275" y="3211700"/>
                <a:chExt cx="543900" cy="390450"/>
              </a:xfrm>
            </p:grpSpPr>
            <p:sp>
              <p:nvSpPr>
                <p:cNvPr id="2130" name="Google Shape;213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7"/>
              <p:cNvGrpSpPr/>
              <p:nvPr/>
            </p:nvGrpSpPr>
            <p:grpSpPr>
              <a:xfrm rot="8300102">
                <a:off x="1109263" y="339073"/>
                <a:ext cx="576485" cy="413842"/>
                <a:chOff x="6287275" y="3211700"/>
                <a:chExt cx="543900" cy="390450"/>
              </a:xfrm>
            </p:grpSpPr>
            <p:sp>
              <p:nvSpPr>
                <p:cNvPr id="2135" name="Google Shape;2135;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57"/>
            <p:cNvGrpSpPr/>
            <p:nvPr/>
          </p:nvGrpSpPr>
          <p:grpSpPr>
            <a:xfrm rot="3784502">
              <a:off x="7988974" y="1558208"/>
              <a:ext cx="650532" cy="466998"/>
              <a:chOff x="6287275" y="3211700"/>
              <a:chExt cx="543900" cy="390450"/>
            </a:xfrm>
          </p:grpSpPr>
          <p:sp>
            <p:nvSpPr>
              <p:cNvPr id="2140" name="Google Shape;214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4" name="Google Shape;2144;p57"/>
          <p:cNvSpPr/>
          <p:nvPr/>
        </p:nvSpPr>
        <p:spPr>
          <a:xfrm>
            <a:off x="4986575" y="1264007"/>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6" name="Google Shape;2146;p57"/>
          <p:cNvSpPr/>
          <p:nvPr/>
        </p:nvSpPr>
        <p:spPr>
          <a:xfrm>
            <a:off x="4986575" y="2649257"/>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7" name="Google Shape;2147;p57"/>
          <p:cNvSpPr/>
          <p:nvPr/>
        </p:nvSpPr>
        <p:spPr>
          <a:xfrm rot="10800000">
            <a:off x="3344980" y="1462778"/>
            <a:ext cx="1557012" cy="868283"/>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48" name="Google Shape;2148;p57"/>
          <p:cNvSpPr/>
          <p:nvPr/>
        </p:nvSpPr>
        <p:spPr>
          <a:xfrm rot="10800000">
            <a:off x="3369830" y="2773483"/>
            <a:ext cx="1542105" cy="85337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50" name="Google Shape;2150;p57"/>
          <p:cNvSpPr txBox="1">
            <a:spLocks noGrp="1"/>
          </p:cNvSpPr>
          <p:nvPr>
            <p:ph type="title"/>
          </p:nvPr>
        </p:nvSpPr>
        <p:spPr>
          <a:xfrm>
            <a:off x="556074" y="1666409"/>
            <a:ext cx="2935500" cy="1840500"/>
          </a:xfrm>
          <a:prstGeom prst="rect">
            <a:avLst/>
          </a:prstGeom>
        </p:spPr>
        <p:txBody>
          <a:bodyPr spcFirstLastPara="1" wrap="square" lIns="91425" tIns="91425" rIns="91425" bIns="91425" anchor="ctr" anchorCtr="0">
            <a:noAutofit/>
          </a:bodyPr>
          <a:lstStyle/>
          <a:p>
            <a:r>
              <a:rPr lang="en" sz="2800"/>
              <a:t>Cleaning/</a:t>
            </a:r>
            <a:br>
              <a:rPr lang="en" sz="2800"/>
            </a:br>
            <a:r>
              <a:rPr lang="en" sz="2800"/>
              <a:t>preprocessing</a:t>
            </a:r>
          </a:p>
        </p:txBody>
      </p:sp>
      <p:sp>
        <p:nvSpPr>
          <p:cNvPr id="2" name="TextBox 1">
            <a:extLst>
              <a:ext uri="{FF2B5EF4-FFF2-40B4-BE49-F238E27FC236}">
                <a16:creationId xmlns:a16="http://schemas.microsoft.com/office/drawing/2014/main" id="{686F71BB-C329-6469-86B3-6E2D74BC141A}"/>
              </a:ext>
            </a:extLst>
          </p:cNvPr>
          <p:cNvSpPr txBox="1"/>
          <p:nvPr/>
        </p:nvSpPr>
        <p:spPr>
          <a:xfrm>
            <a:off x="3522471" y="1680665"/>
            <a:ext cx="1269986" cy="410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chemeClr val="accent1"/>
                </a:solidFill>
                <a:latin typeface="Alfa Slab One"/>
              </a:rPr>
              <a:t>Crimes</a:t>
            </a:r>
          </a:p>
        </p:txBody>
      </p:sp>
      <p:sp>
        <p:nvSpPr>
          <p:cNvPr id="3" name="TextBox 2">
            <a:extLst>
              <a:ext uri="{FF2B5EF4-FFF2-40B4-BE49-F238E27FC236}">
                <a16:creationId xmlns:a16="http://schemas.microsoft.com/office/drawing/2014/main" id="{A76BA3F0-ECFE-9EFE-90FE-4A527CE6637F}"/>
              </a:ext>
            </a:extLst>
          </p:cNvPr>
          <p:cNvSpPr txBox="1"/>
          <p:nvPr/>
        </p:nvSpPr>
        <p:spPr>
          <a:xfrm>
            <a:off x="3447927" y="3052263"/>
            <a:ext cx="15433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accent1"/>
                </a:solidFill>
                <a:latin typeface="Alfa Slab One"/>
              </a:rPr>
              <a:t>Neighborhoods</a:t>
            </a:r>
          </a:p>
        </p:txBody>
      </p:sp>
      <p:sp>
        <p:nvSpPr>
          <p:cNvPr id="4" name="TextBox 3">
            <a:extLst>
              <a:ext uri="{FF2B5EF4-FFF2-40B4-BE49-F238E27FC236}">
                <a16:creationId xmlns:a16="http://schemas.microsoft.com/office/drawing/2014/main" id="{90E7473F-AC2D-3A5D-C446-D3D2577A8C97}"/>
              </a:ext>
            </a:extLst>
          </p:cNvPr>
          <p:cNvSpPr txBox="1"/>
          <p:nvPr/>
        </p:nvSpPr>
        <p:spPr>
          <a:xfrm>
            <a:off x="5343559" y="158074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terata"/>
              </a:rPr>
              <a:t>Rename columns</a:t>
            </a:r>
          </a:p>
          <a:p>
            <a:r>
              <a:rPr lang="en-US">
                <a:latin typeface="Literata"/>
              </a:rPr>
              <a:t>Delete null neighborhoods</a:t>
            </a:r>
            <a:endParaRPr lang="en-US"/>
          </a:p>
        </p:txBody>
      </p:sp>
      <p:sp>
        <p:nvSpPr>
          <p:cNvPr id="5" name="TextBox 4">
            <a:extLst>
              <a:ext uri="{FF2B5EF4-FFF2-40B4-BE49-F238E27FC236}">
                <a16:creationId xmlns:a16="http://schemas.microsoft.com/office/drawing/2014/main" id="{184209D3-477D-994B-6CC7-22D9C50360AD}"/>
              </a:ext>
            </a:extLst>
          </p:cNvPr>
          <p:cNvSpPr txBox="1"/>
          <p:nvPr/>
        </p:nvSpPr>
        <p:spPr>
          <a:xfrm>
            <a:off x="5296454" y="2915445"/>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terata"/>
              </a:rPr>
              <a:t>Rename columns</a:t>
            </a:r>
          </a:p>
          <a:p>
            <a:r>
              <a:rPr lang="en-US">
                <a:latin typeface="Literata"/>
              </a:rPr>
              <a:t>Check multicollinearity: income and education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D99A1011-9316-CC43-6A62-480349FF17F0}"/>
            </a:ext>
          </a:extLst>
        </p:cNvPr>
        <p:cNvGrpSpPr/>
        <p:nvPr/>
      </p:nvGrpSpPr>
      <p:grpSpPr>
        <a:xfrm>
          <a:off x="0" y="0"/>
          <a:ext cx="0" cy="0"/>
          <a:chOff x="0" y="0"/>
          <a:chExt cx="0" cy="0"/>
        </a:xfrm>
      </p:grpSpPr>
      <p:sp>
        <p:nvSpPr>
          <p:cNvPr id="876" name="Google Shape;876;p39">
            <a:extLst>
              <a:ext uri="{FF2B5EF4-FFF2-40B4-BE49-F238E27FC236}">
                <a16:creationId xmlns:a16="http://schemas.microsoft.com/office/drawing/2014/main" id="{1A6C62F5-673F-5DC3-3F22-92577408143B}"/>
              </a:ext>
            </a:extLst>
          </p:cNvPr>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a:extLst>
              <a:ext uri="{FF2B5EF4-FFF2-40B4-BE49-F238E27FC236}">
                <a16:creationId xmlns:a16="http://schemas.microsoft.com/office/drawing/2014/main" id="{A5565D7D-A629-99CD-E911-8762DCC90907}"/>
              </a:ext>
            </a:extLst>
          </p:cNvPr>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a:extLst>
              <a:ext uri="{FF2B5EF4-FFF2-40B4-BE49-F238E27FC236}">
                <a16:creationId xmlns:a16="http://schemas.microsoft.com/office/drawing/2014/main" id="{29D6E816-D401-BABD-1F58-F6F6937EB715}"/>
              </a:ext>
            </a:extLst>
          </p:cNvPr>
          <p:cNvSpPr txBox="1">
            <a:spLocks noGrp="1"/>
          </p:cNvSpPr>
          <p:nvPr>
            <p:ph type="title"/>
          </p:nvPr>
        </p:nvSpPr>
        <p:spPr>
          <a:xfrm>
            <a:off x="2775124" y="1601185"/>
            <a:ext cx="4317993" cy="1670302"/>
          </a:xfrm>
          <a:prstGeom prst="rect">
            <a:avLst/>
          </a:prstGeom>
        </p:spPr>
        <p:txBody>
          <a:bodyPr spcFirstLastPara="1" wrap="square" lIns="91425" tIns="91425" rIns="91425" bIns="91425" anchor="ctr" anchorCtr="0">
            <a:noAutofit/>
          </a:bodyPr>
          <a:lstStyle/>
          <a:p>
            <a:r>
              <a:rPr lang="en"/>
              <a:t>Feature Engineering</a:t>
            </a:r>
          </a:p>
        </p:txBody>
      </p:sp>
      <p:sp>
        <p:nvSpPr>
          <p:cNvPr id="879" name="Google Shape;879;p39">
            <a:extLst>
              <a:ext uri="{FF2B5EF4-FFF2-40B4-BE49-F238E27FC236}">
                <a16:creationId xmlns:a16="http://schemas.microsoft.com/office/drawing/2014/main" id="{816707E1-49D7-4236-2F3B-4A715104E987}"/>
              </a:ext>
            </a:extLst>
          </p:cNvPr>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881" name="Google Shape;881;p39">
            <a:extLst>
              <a:ext uri="{FF2B5EF4-FFF2-40B4-BE49-F238E27FC236}">
                <a16:creationId xmlns:a16="http://schemas.microsoft.com/office/drawing/2014/main" id="{7219D8AB-32DC-3121-263A-BE11728BFBCB}"/>
              </a:ext>
            </a:extLst>
          </p:cNvPr>
          <p:cNvGrpSpPr/>
          <p:nvPr/>
        </p:nvGrpSpPr>
        <p:grpSpPr>
          <a:xfrm>
            <a:off x="6959631" y="2435306"/>
            <a:ext cx="1681336" cy="1457555"/>
            <a:chOff x="6985656" y="268254"/>
            <a:chExt cx="1553828" cy="1460816"/>
          </a:xfrm>
        </p:grpSpPr>
        <p:grpSp>
          <p:nvGrpSpPr>
            <p:cNvPr id="882" name="Google Shape;882;p39">
              <a:extLst>
                <a:ext uri="{FF2B5EF4-FFF2-40B4-BE49-F238E27FC236}">
                  <a16:creationId xmlns:a16="http://schemas.microsoft.com/office/drawing/2014/main" id="{D4630D3A-3906-4648-19A0-2B6D6AB26090}"/>
                </a:ext>
              </a:extLst>
            </p:cNvPr>
            <p:cNvGrpSpPr/>
            <p:nvPr/>
          </p:nvGrpSpPr>
          <p:grpSpPr>
            <a:xfrm>
              <a:off x="7022539" y="276156"/>
              <a:ext cx="1480040" cy="1445022"/>
              <a:chOff x="9608589" y="666681"/>
              <a:chExt cx="1480040" cy="1445022"/>
            </a:xfrm>
          </p:grpSpPr>
          <p:sp>
            <p:nvSpPr>
              <p:cNvPr id="883" name="Google Shape;883;p39">
                <a:extLst>
                  <a:ext uri="{FF2B5EF4-FFF2-40B4-BE49-F238E27FC236}">
                    <a16:creationId xmlns:a16="http://schemas.microsoft.com/office/drawing/2014/main" id="{608158AC-CDF9-C7BD-8210-88CD2D48722A}"/>
                  </a:ext>
                </a:extLst>
              </p:cNvPr>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a:extLst>
                  <a:ext uri="{FF2B5EF4-FFF2-40B4-BE49-F238E27FC236}">
                    <a16:creationId xmlns:a16="http://schemas.microsoft.com/office/drawing/2014/main" id="{0F6906E4-D7D2-D7E4-A9BF-2936E4F97F63}"/>
                  </a:ext>
                </a:extLst>
              </p:cNvPr>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a:extLst>
                  <a:ext uri="{FF2B5EF4-FFF2-40B4-BE49-F238E27FC236}">
                    <a16:creationId xmlns:a16="http://schemas.microsoft.com/office/drawing/2014/main" id="{95AFD0D5-471E-B626-F77F-04F65808A5C5}"/>
                  </a:ext>
                </a:extLst>
              </p:cNvPr>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a:extLst>
                  <a:ext uri="{FF2B5EF4-FFF2-40B4-BE49-F238E27FC236}">
                    <a16:creationId xmlns:a16="http://schemas.microsoft.com/office/drawing/2014/main" id="{D3DDF1B3-13FE-D799-F403-09E902F8303C}"/>
                  </a:ext>
                </a:extLst>
              </p:cNvPr>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a:extLst>
                  <a:ext uri="{FF2B5EF4-FFF2-40B4-BE49-F238E27FC236}">
                    <a16:creationId xmlns:a16="http://schemas.microsoft.com/office/drawing/2014/main" id="{8AEDB74C-B884-FB98-A493-18E17D810896}"/>
                  </a:ext>
                </a:extLst>
              </p:cNvPr>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a:extLst>
                  <a:ext uri="{FF2B5EF4-FFF2-40B4-BE49-F238E27FC236}">
                    <a16:creationId xmlns:a16="http://schemas.microsoft.com/office/drawing/2014/main" id="{BE137F32-B77D-1198-9984-AB4DCCEAF296}"/>
                  </a:ext>
                </a:extLst>
              </p:cNvPr>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9EDD7EA1-1A65-37F4-0232-281B4C71D37D}"/>
                  </a:ext>
                </a:extLst>
              </p:cNvPr>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a:extLst>
                  <a:ext uri="{FF2B5EF4-FFF2-40B4-BE49-F238E27FC236}">
                    <a16:creationId xmlns:a16="http://schemas.microsoft.com/office/drawing/2014/main" id="{0919ACDC-6F3D-0172-6C68-38CB2317B89C}"/>
                  </a:ext>
                </a:extLst>
              </p:cNvPr>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a:extLst>
                  <a:ext uri="{FF2B5EF4-FFF2-40B4-BE49-F238E27FC236}">
                    <a16:creationId xmlns:a16="http://schemas.microsoft.com/office/drawing/2014/main" id="{3F039DB0-5CC2-2DD7-4364-8D5D0C69DE62}"/>
                  </a:ext>
                </a:extLst>
              </p:cNvPr>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a:extLst>
                  <a:ext uri="{FF2B5EF4-FFF2-40B4-BE49-F238E27FC236}">
                    <a16:creationId xmlns:a16="http://schemas.microsoft.com/office/drawing/2014/main" id="{36DAC71F-72A6-35F9-6A86-CB05A8F384AE}"/>
                  </a:ext>
                </a:extLst>
              </p:cNvPr>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a:extLst>
                  <a:ext uri="{FF2B5EF4-FFF2-40B4-BE49-F238E27FC236}">
                    <a16:creationId xmlns:a16="http://schemas.microsoft.com/office/drawing/2014/main" id="{9A31F0AD-E436-CEEF-4E93-77329A3D1506}"/>
                  </a:ext>
                </a:extLst>
              </p:cNvPr>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a:extLst>
                  <a:ext uri="{FF2B5EF4-FFF2-40B4-BE49-F238E27FC236}">
                    <a16:creationId xmlns:a16="http://schemas.microsoft.com/office/drawing/2014/main" id="{52CBF9DA-05A4-FC7A-E1B6-4B074613BD1D}"/>
                  </a:ext>
                </a:extLst>
              </p:cNvPr>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a:extLst>
                  <a:ext uri="{FF2B5EF4-FFF2-40B4-BE49-F238E27FC236}">
                    <a16:creationId xmlns:a16="http://schemas.microsoft.com/office/drawing/2014/main" id="{C5DAA0D5-39EE-63BB-B93C-3BEFB21CC912}"/>
                  </a:ext>
                </a:extLst>
              </p:cNvPr>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a:extLst>
                  <a:ext uri="{FF2B5EF4-FFF2-40B4-BE49-F238E27FC236}">
                    <a16:creationId xmlns:a16="http://schemas.microsoft.com/office/drawing/2014/main" id="{22F6A94F-A932-9A2A-EE28-B501F0CA0A2B}"/>
                  </a:ext>
                </a:extLst>
              </p:cNvPr>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a:extLst>
                  <a:ext uri="{FF2B5EF4-FFF2-40B4-BE49-F238E27FC236}">
                    <a16:creationId xmlns:a16="http://schemas.microsoft.com/office/drawing/2014/main" id="{1B5453E4-083F-EA92-373C-A9085A646FE1}"/>
                  </a:ext>
                </a:extLst>
              </p:cNvPr>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a:extLst>
                  <a:ext uri="{FF2B5EF4-FFF2-40B4-BE49-F238E27FC236}">
                    <a16:creationId xmlns:a16="http://schemas.microsoft.com/office/drawing/2014/main" id="{912436CC-A65A-45C0-D602-634185DF6EB8}"/>
                  </a:ext>
                </a:extLst>
              </p:cNvPr>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a:extLst>
                  <a:ext uri="{FF2B5EF4-FFF2-40B4-BE49-F238E27FC236}">
                    <a16:creationId xmlns:a16="http://schemas.microsoft.com/office/drawing/2014/main" id="{7B685A03-3968-6B66-753D-9BEAC35B0C36}"/>
                  </a:ext>
                </a:extLst>
              </p:cNvPr>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a:extLst>
                  <a:ext uri="{FF2B5EF4-FFF2-40B4-BE49-F238E27FC236}">
                    <a16:creationId xmlns:a16="http://schemas.microsoft.com/office/drawing/2014/main" id="{85E6CF60-B9C0-6354-5E85-0FE399F69D08}"/>
                  </a:ext>
                </a:extLst>
              </p:cNvPr>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a:extLst>
                  <a:ext uri="{FF2B5EF4-FFF2-40B4-BE49-F238E27FC236}">
                    <a16:creationId xmlns:a16="http://schemas.microsoft.com/office/drawing/2014/main" id="{32515138-D3F4-96B3-18F9-E1CE9D7FCF26}"/>
                  </a:ext>
                </a:extLst>
              </p:cNvPr>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a:extLst>
                  <a:ext uri="{FF2B5EF4-FFF2-40B4-BE49-F238E27FC236}">
                    <a16:creationId xmlns:a16="http://schemas.microsoft.com/office/drawing/2014/main" id="{C13929D3-D427-C84F-2A50-222E4DA3C20D}"/>
                  </a:ext>
                </a:extLst>
              </p:cNvPr>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a:extLst>
                  <a:ext uri="{FF2B5EF4-FFF2-40B4-BE49-F238E27FC236}">
                    <a16:creationId xmlns:a16="http://schemas.microsoft.com/office/drawing/2014/main" id="{9CF36386-BBEB-F75E-DC38-49C63D52F9A0}"/>
                  </a:ext>
                </a:extLst>
              </p:cNvPr>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a:extLst>
                  <a:ext uri="{FF2B5EF4-FFF2-40B4-BE49-F238E27FC236}">
                    <a16:creationId xmlns:a16="http://schemas.microsoft.com/office/drawing/2014/main" id="{F100E7A1-3B7E-15F5-6D4A-3E8F0B3A1879}"/>
                  </a:ext>
                </a:extLst>
              </p:cNvPr>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a:extLst>
                  <a:ext uri="{FF2B5EF4-FFF2-40B4-BE49-F238E27FC236}">
                    <a16:creationId xmlns:a16="http://schemas.microsoft.com/office/drawing/2014/main" id="{421BD045-EDE4-D9E9-84EB-E6152F99689B}"/>
                  </a:ext>
                </a:extLst>
              </p:cNvPr>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a:extLst>
                  <a:ext uri="{FF2B5EF4-FFF2-40B4-BE49-F238E27FC236}">
                    <a16:creationId xmlns:a16="http://schemas.microsoft.com/office/drawing/2014/main" id="{9BCD0DBB-FC3B-36A2-5DDE-A7F1226E7EF6}"/>
                  </a:ext>
                </a:extLst>
              </p:cNvPr>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a:extLst>
                  <a:ext uri="{FF2B5EF4-FFF2-40B4-BE49-F238E27FC236}">
                    <a16:creationId xmlns:a16="http://schemas.microsoft.com/office/drawing/2014/main" id="{A84F7DD8-D98B-B08A-D8B5-B7C5CB376D82}"/>
                  </a:ext>
                </a:extLst>
              </p:cNvPr>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a:extLst>
                  <a:ext uri="{FF2B5EF4-FFF2-40B4-BE49-F238E27FC236}">
                    <a16:creationId xmlns:a16="http://schemas.microsoft.com/office/drawing/2014/main" id="{2E82D930-2568-0FEC-9199-0D5B744FD8DB}"/>
                  </a:ext>
                </a:extLst>
              </p:cNvPr>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a:extLst>
                  <a:ext uri="{FF2B5EF4-FFF2-40B4-BE49-F238E27FC236}">
                    <a16:creationId xmlns:a16="http://schemas.microsoft.com/office/drawing/2014/main" id="{B03DDFCD-4FB2-51DC-367E-52280B6CA0D0}"/>
                  </a:ext>
                </a:extLst>
              </p:cNvPr>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a:extLst>
                  <a:ext uri="{FF2B5EF4-FFF2-40B4-BE49-F238E27FC236}">
                    <a16:creationId xmlns:a16="http://schemas.microsoft.com/office/drawing/2014/main" id="{CD2308AF-DAC3-B343-CAEF-D67053D2AF10}"/>
                  </a:ext>
                </a:extLst>
              </p:cNvPr>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a:extLst>
                  <a:ext uri="{FF2B5EF4-FFF2-40B4-BE49-F238E27FC236}">
                    <a16:creationId xmlns:a16="http://schemas.microsoft.com/office/drawing/2014/main" id="{1FCFCB7B-F17C-7EE8-8362-C969E3924ED9}"/>
                  </a:ext>
                </a:extLst>
              </p:cNvPr>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a:extLst>
                  <a:ext uri="{FF2B5EF4-FFF2-40B4-BE49-F238E27FC236}">
                    <a16:creationId xmlns:a16="http://schemas.microsoft.com/office/drawing/2014/main" id="{62D219BD-B906-A960-38C0-492AA31142FD}"/>
                  </a:ext>
                </a:extLst>
              </p:cNvPr>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a:extLst>
                  <a:ext uri="{FF2B5EF4-FFF2-40B4-BE49-F238E27FC236}">
                    <a16:creationId xmlns:a16="http://schemas.microsoft.com/office/drawing/2014/main" id="{396CB783-6DC6-FEBB-818B-9E141D4DF1ED}"/>
                  </a:ext>
                </a:extLst>
              </p:cNvPr>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a:extLst>
                  <a:ext uri="{FF2B5EF4-FFF2-40B4-BE49-F238E27FC236}">
                    <a16:creationId xmlns:a16="http://schemas.microsoft.com/office/drawing/2014/main" id="{F411B187-9C8E-4982-16EC-3DB2998592C3}"/>
                  </a:ext>
                </a:extLst>
              </p:cNvPr>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a:extLst>
                  <a:ext uri="{FF2B5EF4-FFF2-40B4-BE49-F238E27FC236}">
                    <a16:creationId xmlns:a16="http://schemas.microsoft.com/office/drawing/2014/main" id="{114706AF-C140-60E5-F8E7-5AD639AAFA99}"/>
                  </a:ext>
                </a:extLst>
              </p:cNvPr>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a:extLst>
                  <a:ext uri="{FF2B5EF4-FFF2-40B4-BE49-F238E27FC236}">
                    <a16:creationId xmlns:a16="http://schemas.microsoft.com/office/drawing/2014/main" id="{6AEFF146-2118-7533-F5E0-E6E0AED6BFB0}"/>
                  </a:ext>
                </a:extLst>
              </p:cNvPr>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a:extLst>
                  <a:ext uri="{FF2B5EF4-FFF2-40B4-BE49-F238E27FC236}">
                    <a16:creationId xmlns:a16="http://schemas.microsoft.com/office/drawing/2014/main" id="{09D06ABE-F08A-E137-6CCB-3021F9C0B2EC}"/>
                  </a:ext>
                </a:extLst>
              </p:cNvPr>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a:extLst>
                  <a:ext uri="{FF2B5EF4-FFF2-40B4-BE49-F238E27FC236}">
                    <a16:creationId xmlns:a16="http://schemas.microsoft.com/office/drawing/2014/main" id="{07119468-C69A-0A2C-2C56-435FF71C2AD0}"/>
                  </a:ext>
                </a:extLst>
              </p:cNvPr>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a:extLst>
                  <a:ext uri="{FF2B5EF4-FFF2-40B4-BE49-F238E27FC236}">
                    <a16:creationId xmlns:a16="http://schemas.microsoft.com/office/drawing/2014/main" id="{5F6914F9-6B05-4DE8-5EF7-C537A7771D2D}"/>
                  </a:ext>
                </a:extLst>
              </p:cNvPr>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a:extLst>
                  <a:ext uri="{FF2B5EF4-FFF2-40B4-BE49-F238E27FC236}">
                    <a16:creationId xmlns:a16="http://schemas.microsoft.com/office/drawing/2014/main" id="{0B36140B-403D-C0E3-B9B2-8DEAC3C445C4}"/>
                  </a:ext>
                </a:extLst>
              </p:cNvPr>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a:extLst>
                  <a:ext uri="{FF2B5EF4-FFF2-40B4-BE49-F238E27FC236}">
                    <a16:creationId xmlns:a16="http://schemas.microsoft.com/office/drawing/2014/main" id="{EB82F0B0-AD3E-46D3-7DC1-4132C40F0FC5}"/>
                  </a:ext>
                </a:extLst>
              </p:cNvPr>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a:extLst>
                  <a:ext uri="{FF2B5EF4-FFF2-40B4-BE49-F238E27FC236}">
                    <a16:creationId xmlns:a16="http://schemas.microsoft.com/office/drawing/2014/main" id="{D1CC2117-2FE8-E8C3-0B4A-05E49CC540D1}"/>
                  </a:ext>
                </a:extLst>
              </p:cNvPr>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a:extLst>
                  <a:ext uri="{FF2B5EF4-FFF2-40B4-BE49-F238E27FC236}">
                    <a16:creationId xmlns:a16="http://schemas.microsoft.com/office/drawing/2014/main" id="{01035F94-421C-8257-B6E2-A44173602358}"/>
                  </a:ext>
                </a:extLst>
              </p:cNvPr>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a:extLst>
                  <a:ext uri="{FF2B5EF4-FFF2-40B4-BE49-F238E27FC236}">
                    <a16:creationId xmlns:a16="http://schemas.microsoft.com/office/drawing/2014/main" id="{9D6D3E39-791A-D21F-1CFE-17B399C2877E}"/>
                  </a:ext>
                </a:extLst>
              </p:cNvPr>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a:extLst>
                  <a:ext uri="{FF2B5EF4-FFF2-40B4-BE49-F238E27FC236}">
                    <a16:creationId xmlns:a16="http://schemas.microsoft.com/office/drawing/2014/main" id="{48967605-FBC2-C32C-D034-D785231331B2}"/>
                  </a:ext>
                </a:extLst>
              </p:cNvPr>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a:extLst>
                <a:ext uri="{FF2B5EF4-FFF2-40B4-BE49-F238E27FC236}">
                  <a16:creationId xmlns:a16="http://schemas.microsoft.com/office/drawing/2014/main" id="{8716DDDD-F48F-BA85-1008-E246400D14FD}"/>
                </a:ext>
              </a:extLst>
            </p:cNvPr>
            <p:cNvGrpSpPr/>
            <p:nvPr/>
          </p:nvGrpSpPr>
          <p:grpSpPr>
            <a:xfrm>
              <a:off x="6985656" y="268254"/>
              <a:ext cx="1553828" cy="1460816"/>
              <a:chOff x="9571706" y="650879"/>
              <a:chExt cx="1553828" cy="1460816"/>
            </a:xfrm>
          </p:grpSpPr>
          <p:grpSp>
            <p:nvGrpSpPr>
              <p:cNvPr id="927" name="Google Shape;927;p39">
                <a:extLst>
                  <a:ext uri="{FF2B5EF4-FFF2-40B4-BE49-F238E27FC236}">
                    <a16:creationId xmlns:a16="http://schemas.microsoft.com/office/drawing/2014/main" id="{970992AA-7817-7E90-2E21-1D39BF7E2F2D}"/>
                  </a:ext>
                </a:extLst>
              </p:cNvPr>
              <p:cNvGrpSpPr/>
              <p:nvPr/>
            </p:nvGrpSpPr>
            <p:grpSpPr>
              <a:xfrm>
                <a:off x="9627614" y="678571"/>
                <a:ext cx="545201" cy="969159"/>
                <a:chOff x="9418235" y="1815541"/>
                <a:chExt cx="544385" cy="967708"/>
              </a:xfrm>
            </p:grpSpPr>
            <p:sp>
              <p:nvSpPr>
                <p:cNvPr id="928" name="Google Shape;928;p39">
                  <a:extLst>
                    <a:ext uri="{FF2B5EF4-FFF2-40B4-BE49-F238E27FC236}">
                      <a16:creationId xmlns:a16="http://schemas.microsoft.com/office/drawing/2014/main" id="{EB532A63-4311-021E-800B-E29AEFC10E7C}"/>
                    </a:ext>
                  </a:extLst>
                </p:cNvPr>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a:extLst>
                    <a:ext uri="{FF2B5EF4-FFF2-40B4-BE49-F238E27FC236}">
                      <a16:creationId xmlns:a16="http://schemas.microsoft.com/office/drawing/2014/main" id="{0547E157-7545-8587-22DC-45041326FFB8}"/>
                    </a:ext>
                  </a:extLst>
                </p:cNvPr>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a:extLst>
                  <a:ext uri="{FF2B5EF4-FFF2-40B4-BE49-F238E27FC236}">
                    <a16:creationId xmlns:a16="http://schemas.microsoft.com/office/drawing/2014/main" id="{D17FA26A-D17C-5626-665D-259C4A99C6FF}"/>
                  </a:ext>
                </a:extLst>
              </p:cNvPr>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a:extLst>
              <a:ext uri="{FF2B5EF4-FFF2-40B4-BE49-F238E27FC236}">
                <a16:creationId xmlns:a16="http://schemas.microsoft.com/office/drawing/2014/main" id="{14ED3ED3-DCFD-5EE0-3F33-11DFE8BC08D4}"/>
              </a:ext>
            </a:extLst>
          </p:cNvPr>
          <p:cNvGrpSpPr/>
          <p:nvPr/>
        </p:nvGrpSpPr>
        <p:grpSpPr>
          <a:xfrm>
            <a:off x="6955861" y="2"/>
            <a:ext cx="1600705" cy="1898921"/>
            <a:chOff x="7069011" y="288527"/>
            <a:chExt cx="1600705" cy="1898921"/>
          </a:xfrm>
        </p:grpSpPr>
        <p:grpSp>
          <p:nvGrpSpPr>
            <p:cNvPr id="932" name="Google Shape;932;p39">
              <a:extLst>
                <a:ext uri="{FF2B5EF4-FFF2-40B4-BE49-F238E27FC236}">
                  <a16:creationId xmlns:a16="http://schemas.microsoft.com/office/drawing/2014/main" id="{DABF9327-A4CE-F452-E15A-3D08930DD453}"/>
                </a:ext>
              </a:extLst>
            </p:cNvPr>
            <p:cNvGrpSpPr/>
            <p:nvPr/>
          </p:nvGrpSpPr>
          <p:grpSpPr>
            <a:xfrm rot="-5400000">
              <a:off x="7098612" y="258925"/>
              <a:ext cx="1241972" cy="1301175"/>
              <a:chOff x="649743" y="199799"/>
              <a:chExt cx="1100649" cy="1153115"/>
            </a:xfrm>
          </p:grpSpPr>
          <p:grpSp>
            <p:nvGrpSpPr>
              <p:cNvPr id="933" name="Google Shape;933;p39">
                <a:extLst>
                  <a:ext uri="{FF2B5EF4-FFF2-40B4-BE49-F238E27FC236}">
                    <a16:creationId xmlns:a16="http://schemas.microsoft.com/office/drawing/2014/main" id="{DA929E8E-3264-6A7B-F477-E40CD4C38EB1}"/>
                  </a:ext>
                </a:extLst>
              </p:cNvPr>
              <p:cNvGrpSpPr/>
              <p:nvPr/>
            </p:nvGrpSpPr>
            <p:grpSpPr>
              <a:xfrm rot="8300102">
                <a:off x="714386" y="799798"/>
                <a:ext cx="576485" cy="413842"/>
                <a:chOff x="6287275" y="3211700"/>
                <a:chExt cx="543900" cy="390450"/>
              </a:xfrm>
            </p:grpSpPr>
            <p:sp>
              <p:nvSpPr>
                <p:cNvPr id="934" name="Google Shape;934;p39">
                  <a:extLst>
                    <a:ext uri="{FF2B5EF4-FFF2-40B4-BE49-F238E27FC236}">
                      <a16:creationId xmlns:a16="http://schemas.microsoft.com/office/drawing/2014/main" id="{D6F689C6-EA7B-45ED-8CE0-6F03E5CBAE6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a:extLst>
                    <a:ext uri="{FF2B5EF4-FFF2-40B4-BE49-F238E27FC236}">
                      <a16:creationId xmlns:a16="http://schemas.microsoft.com/office/drawing/2014/main" id="{28AB34A5-7AF8-5CDC-0428-A51FCAC05A9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a:extLst>
                    <a:ext uri="{FF2B5EF4-FFF2-40B4-BE49-F238E27FC236}">
                      <a16:creationId xmlns:a16="http://schemas.microsoft.com/office/drawing/2014/main" id="{755E3AE6-3BA6-21AC-0117-C3520E3CC20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1F8A9FD7-98E5-D759-1E4C-D12175EB1D8E}"/>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C80D216D-7870-41E5-F3A7-795A199A33A0}"/>
                  </a:ext>
                </a:extLst>
              </p:cNvPr>
              <p:cNvGrpSpPr/>
              <p:nvPr/>
            </p:nvGrpSpPr>
            <p:grpSpPr>
              <a:xfrm rot="8300102">
                <a:off x="1109263" y="339073"/>
                <a:ext cx="576485" cy="413842"/>
                <a:chOff x="6287275" y="3211700"/>
                <a:chExt cx="543900" cy="390450"/>
              </a:xfrm>
            </p:grpSpPr>
            <p:sp>
              <p:nvSpPr>
                <p:cNvPr id="939" name="Google Shape;939;p39">
                  <a:extLst>
                    <a:ext uri="{FF2B5EF4-FFF2-40B4-BE49-F238E27FC236}">
                      <a16:creationId xmlns:a16="http://schemas.microsoft.com/office/drawing/2014/main" id="{0C7F4FBB-E567-3117-7592-9EAC8C17875E}"/>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B3492390-81D4-C14E-7518-DBBD1D288F1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5DC5B850-CEC6-1A3F-8B0D-38352713B5F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a:extLst>
                    <a:ext uri="{FF2B5EF4-FFF2-40B4-BE49-F238E27FC236}">
                      <a16:creationId xmlns:a16="http://schemas.microsoft.com/office/drawing/2014/main" id="{1EA47701-8711-9B23-27F5-094A7D89377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a:extLst>
                <a:ext uri="{FF2B5EF4-FFF2-40B4-BE49-F238E27FC236}">
                  <a16:creationId xmlns:a16="http://schemas.microsoft.com/office/drawing/2014/main" id="{7A4D1B57-4807-97F7-4773-8FDBCDB691BB}"/>
                </a:ext>
              </a:extLst>
            </p:cNvPr>
            <p:cNvGrpSpPr/>
            <p:nvPr/>
          </p:nvGrpSpPr>
          <p:grpSpPr>
            <a:xfrm rot="3784502">
              <a:off x="7988974" y="1558208"/>
              <a:ext cx="650532" cy="466998"/>
              <a:chOff x="6287275" y="3211700"/>
              <a:chExt cx="543900" cy="390450"/>
            </a:xfrm>
          </p:grpSpPr>
          <p:sp>
            <p:nvSpPr>
              <p:cNvPr id="944" name="Google Shape;944;p39">
                <a:extLst>
                  <a:ext uri="{FF2B5EF4-FFF2-40B4-BE49-F238E27FC236}">
                    <a16:creationId xmlns:a16="http://schemas.microsoft.com/office/drawing/2014/main" id="{FDF6E34F-AF1D-C8A4-8FD4-A341FD9EF518}"/>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5211A08C-31B5-0BF6-42D4-A9B1B50AD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C4EA6EF-DD11-A0C1-5520-CAB61EEB3C7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8810E55-8FE9-2930-C386-566947EB81B5}"/>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9814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6">
          <a:extLst>
            <a:ext uri="{FF2B5EF4-FFF2-40B4-BE49-F238E27FC236}">
              <a16:creationId xmlns:a16="http://schemas.microsoft.com/office/drawing/2014/main" id="{DF59BAB2-32BA-AEEA-D413-47287A033EE6}"/>
            </a:ext>
          </a:extLst>
        </p:cNvPr>
        <p:cNvGrpSpPr/>
        <p:nvPr/>
      </p:nvGrpSpPr>
      <p:grpSpPr>
        <a:xfrm>
          <a:off x="0" y="0"/>
          <a:ext cx="0" cy="0"/>
          <a:chOff x="0" y="0"/>
          <a:chExt cx="0" cy="0"/>
        </a:xfrm>
      </p:grpSpPr>
      <p:sp>
        <p:nvSpPr>
          <p:cNvPr id="2017" name="Google Shape;2017;p54">
            <a:extLst>
              <a:ext uri="{FF2B5EF4-FFF2-40B4-BE49-F238E27FC236}">
                <a16:creationId xmlns:a16="http://schemas.microsoft.com/office/drawing/2014/main" id="{F6E66D05-7812-0854-33B7-570231F14098}"/>
              </a:ext>
            </a:extLst>
          </p:cNvPr>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r>
              <a:rPr lang="en"/>
              <a:t>Feature Engineering</a:t>
            </a:r>
            <a:endParaRPr/>
          </a:p>
        </p:txBody>
      </p:sp>
      <p:sp>
        <p:nvSpPr>
          <p:cNvPr id="2018" name="Google Shape;2018;p54">
            <a:extLst>
              <a:ext uri="{FF2B5EF4-FFF2-40B4-BE49-F238E27FC236}">
                <a16:creationId xmlns:a16="http://schemas.microsoft.com/office/drawing/2014/main" id="{11B5BCE4-EA72-0F41-C63F-178DF4F1DE75}"/>
              </a:ext>
            </a:extLst>
          </p:cNvPr>
          <p:cNvSpPr txBox="1">
            <a:spLocks noGrp="1"/>
          </p:cNvSpPr>
          <p:nvPr>
            <p:ph type="title" idx="4"/>
          </p:nvPr>
        </p:nvSpPr>
        <p:spPr>
          <a:xfrm>
            <a:off x="552212" y="3675907"/>
            <a:ext cx="3737974" cy="365700"/>
          </a:xfrm>
          <a:prstGeom prst="rect">
            <a:avLst/>
          </a:prstGeom>
        </p:spPr>
        <p:txBody>
          <a:bodyPr spcFirstLastPara="1" wrap="square" lIns="91425" tIns="91425" rIns="91425" bIns="91425" anchor="ctr" anchorCtr="0">
            <a:noAutofit/>
          </a:bodyPr>
          <a:lstStyle/>
          <a:p>
            <a:r>
              <a:rPr lang="en" sz="1900">
                <a:highlight>
                  <a:srgbClr val="F2E7D6"/>
                </a:highlight>
              </a:rPr>
              <a:t>Merge Datasets</a:t>
            </a:r>
            <a:endParaRPr lang="en-US"/>
          </a:p>
        </p:txBody>
      </p:sp>
      <p:sp>
        <p:nvSpPr>
          <p:cNvPr id="2019" name="Google Shape;2019;p54">
            <a:extLst>
              <a:ext uri="{FF2B5EF4-FFF2-40B4-BE49-F238E27FC236}">
                <a16:creationId xmlns:a16="http://schemas.microsoft.com/office/drawing/2014/main" id="{6E7DE509-24E8-103E-1101-AE8EDBAA5731}"/>
              </a:ext>
            </a:extLst>
          </p:cNvPr>
          <p:cNvSpPr txBox="1">
            <a:spLocks noGrp="1"/>
          </p:cNvSpPr>
          <p:nvPr>
            <p:ph type="subTitle" idx="5"/>
          </p:nvPr>
        </p:nvSpPr>
        <p:spPr>
          <a:xfrm>
            <a:off x="908052" y="4027809"/>
            <a:ext cx="4068589" cy="515993"/>
          </a:xfrm>
          <a:prstGeom prst="rect">
            <a:avLst/>
          </a:prstGeom>
        </p:spPr>
        <p:txBody>
          <a:bodyPr spcFirstLastPara="1" wrap="square" lIns="91425" tIns="91425" rIns="91425" bIns="91425" anchor="ctr" anchorCtr="0">
            <a:noAutofit/>
          </a:bodyPr>
          <a:lstStyle/>
          <a:p>
            <a:pPr marL="0" indent="0" algn="l"/>
            <a:r>
              <a:rPr lang="en" sz="1200"/>
              <a:t>Crime and characteristics in one set</a:t>
            </a:r>
            <a:endParaRPr lang="en-US"/>
          </a:p>
        </p:txBody>
      </p:sp>
      <p:sp>
        <p:nvSpPr>
          <p:cNvPr id="2021" name="Google Shape;2021;p54">
            <a:extLst>
              <a:ext uri="{FF2B5EF4-FFF2-40B4-BE49-F238E27FC236}">
                <a16:creationId xmlns:a16="http://schemas.microsoft.com/office/drawing/2014/main" id="{ED2486D4-019C-AB60-DAFF-B64BAFC91E06}"/>
              </a:ext>
            </a:extLst>
          </p:cNvPr>
          <p:cNvSpPr txBox="1">
            <a:spLocks noGrp="1"/>
          </p:cNvSpPr>
          <p:nvPr>
            <p:ph type="subTitle" idx="1"/>
          </p:nvPr>
        </p:nvSpPr>
        <p:spPr>
          <a:xfrm>
            <a:off x="1117851" y="1998486"/>
            <a:ext cx="3662492" cy="643078"/>
          </a:xfrm>
          <a:prstGeom prst="rect">
            <a:avLst/>
          </a:prstGeom>
        </p:spPr>
        <p:txBody>
          <a:bodyPr spcFirstLastPara="1" wrap="square" lIns="91425" tIns="91425" rIns="91425" bIns="91425" anchor="ctr" anchorCtr="0">
            <a:noAutofit/>
          </a:bodyPr>
          <a:lstStyle/>
          <a:p>
            <a:pPr marL="0" indent="0" algn="l"/>
            <a:r>
              <a:rPr lang="en" sz="1200"/>
              <a:t>Switch characteristics to columns and neighborhoods to rows</a:t>
            </a:r>
          </a:p>
        </p:txBody>
      </p:sp>
      <p:sp>
        <p:nvSpPr>
          <p:cNvPr id="2022" name="Google Shape;2022;p54">
            <a:extLst>
              <a:ext uri="{FF2B5EF4-FFF2-40B4-BE49-F238E27FC236}">
                <a16:creationId xmlns:a16="http://schemas.microsoft.com/office/drawing/2014/main" id="{DB5CCDA0-6109-B211-5D66-26C4D4AC3CB8}"/>
              </a:ext>
            </a:extLst>
          </p:cNvPr>
          <p:cNvSpPr txBox="1">
            <a:spLocks noGrp="1"/>
          </p:cNvSpPr>
          <p:nvPr>
            <p:ph type="title" idx="2"/>
          </p:nvPr>
        </p:nvSpPr>
        <p:spPr>
          <a:xfrm>
            <a:off x="4985263" y="1773028"/>
            <a:ext cx="3382071" cy="184272"/>
          </a:xfrm>
          <a:prstGeom prst="rect">
            <a:avLst/>
          </a:prstGeom>
        </p:spPr>
        <p:txBody>
          <a:bodyPr spcFirstLastPara="1" wrap="square" lIns="91425" tIns="91425" rIns="91425" bIns="91425" anchor="ctr" anchorCtr="0">
            <a:noAutofit/>
          </a:bodyPr>
          <a:lstStyle/>
          <a:p>
            <a:r>
              <a:rPr lang="en" sz="1900"/>
              <a:t>Group By Neighborhood</a:t>
            </a:r>
            <a:endParaRPr lang="en-US"/>
          </a:p>
        </p:txBody>
      </p:sp>
      <p:sp>
        <p:nvSpPr>
          <p:cNvPr id="2023" name="Google Shape;2023;p54">
            <a:extLst>
              <a:ext uri="{FF2B5EF4-FFF2-40B4-BE49-F238E27FC236}">
                <a16:creationId xmlns:a16="http://schemas.microsoft.com/office/drawing/2014/main" id="{56A16DDD-8D7F-B20F-A197-3CA75C9CCB33}"/>
              </a:ext>
            </a:extLst>
          </p:cNvPr>
          <p:cNvSpPr txBox="1">
            <a:spLocks noGrp="1"/>
          </p:cNvSpPr>
          <p:nvPr>
            <p:ph type="subTitle" idx="3"/>
          </p:nvPr>
        </p:nvSpPr>
        <p:spPr>
          <a:xfrm>
            <a:off x="5057835" y="2070993"/>
            <a:ext cx="3518142" cy="448515"/>
          </a:xfrm>
          <a:prstGeom prst="rect">
            <a:avLst/>
          </a:prstGeom>
        </p:spPr>
        <p:txBody>
          <a:bodyPr spcFirstLastPara="1" wrap="square" lIns="91425" tIns="91425" rIns="91425" bIns="91425" anchor="ctr" anchorCtr="0">
            <a:noAutofit/>
          </a:bodyPr>
          <a:lstStyle/>
          <a:p>
            <a:pPr marL="0" indent="0" algn="l"/>
            <a:r>
              <a:rPr lang="en" sz="1200"/>
              <a:t>Group to get crime count in each neighborhood</a:t>
            </a:r>
          </a:p>
        </p:txBody>
      </p:sp>
      <p:sp>
        <p:nvSpPr>
          <p:cNvPr id="2028" name="Google Shape;2028;p54">
            <a:extLst>
              <a:ext uri="{FF2B5EF4-FFF2-40B4-BE49-F238E27FC236}">
                <a16:creationId xmlns:a16="http://schemas.microsoft.com/office/drawing/2014/main" id="{153C9FC1-ADFD-ACE3-31FC-10C610B3374E}"/>
              </a:ext>
            </a:extLst>
          </p:cNvPr>
          <p:cNvSpPr txBox="1">
            <a:spLocks noGrp="1"/>
          </p:cNvSpPr>
          <p:nvPr>
            <p:ph type="title" idx="13"/>
          </p:nvPr>
        </p:nvSpPr>
        <p:spPr>
          <a:xfrm>
            <a:off x="5169687" y="3476249"/>
            <a:ext cx="2990865" cy="467754"/>
          </a:xfrm>
          <a:prstGeom prst="rect">
            <a:avLst/>
          </a:prstGeom>
        </p:spPr>
        <p:txBody>
          <a:bodyPr spcFirstLastPara="1" wrap="square" lIns="91425" tIns="91425" rIns="91425" bIns="91425" anchor="ctr" anchorCtr="0">
            <a:noAutofit/>
          </a:bodyPr>
          <a:lstStyle/>
          <a:p>
            <a:r>
              <a:rPr lang="en" sz="1900">
                <a:highlight>
                  <a:srgbClr val="F2E7D6"/>
                </a:highlight>
              </a:rPr>
              <a:t>Calculate Stats</a:t>
            </a:r>
            <a:endParaRPr lang="en-US"/>
          </a:p>
        </p:txBody>
      </p:sp>
      <p:sp>
        <p:nvSpPr>
          <p:cNvPr id="2029" name="Google Shape;2029;p54">
            <a:extLst>
              <a:ext uri="{FF2B5EF4-FFF2-40B4-BE49-F238E27FC236}">
                <a16:creationId xmlns:a16="http://schemas.microsoft.com/office/drawing/2014/main" id="{C6539A28-5F12-7B15-D9ED-D5ECED608490}"/>
              </a:ext>
            </a:extLst>
          </p:cNvPr>
          <p:cNvSpPr txBox="1">
            <a:spLocks noGrp="1"/>
          </p:cNvSpPr>
          <p:nvPr>
            <p:ph type="subTitle" idx="14"/>
          </p:nvPr>
        </p:nvSpPr>
        <p:spPr>
          <a:xfrm>
            <a:off x="5225806" y="4093083"/>
            <a:ext cx="3505670" cy="515416"/>
          </a:xfrm>
          <a:prstGeom prst="rect">
            <a:avLst/>
          </a:prstGeom>
        </p:spPr>
        <p:txBody>
          <a:bodyPr spcFirstLastPara="1" wrap="square" lIns="91425" tIns="91425" rIns="91425" bIns="91425" anchor="ctr" anchorCtr="0">
            <a:noAutofit/>
          </a:bodyPr>
          <a:lstStyle/>
          <a:p>
            <a:pPr marL="0" indent="0" algn="l"/>
            <a:r>
              <a:rPr lang="en" sz="1200"/>
              <a:t>Get crime count by population then extract 'risk' through min max</a:t>
            </a:r>
          </a:p>
        </p:txBody>
      </p:sp>
      <p:sp>
        <p:nvSpPr>
          <p:cNvPr id="2030" name="Google Shape;2030;p54">
            <a:extLst>
              <a:ext uri="{FF2B5EF4-FFF2-40B4-BE49-F238E27FC236}">
                <a16:creationId xmlns:a16="http://schemas.microsoft.com/office/drawing/2014/main" id="{7E59A65C-F0D3-D046-F419-F9F978CBB182}"/>
              </a:ext>
            </a:extLst>
          </p:cNvPr>
          <p:cNvSpPr/>
          <p:nvPr/>
        </p:nvSpPr>
        <p:spPr>
          <a:xfrm>
            <a:off x="6348103" y="2876191"/>
            <a:ext cx="644238" cy="602869"/>
          </a:xfrm>
          <a:custGeom>
            <a:avLst/>
            <a:gdLst/>
            <a:ahLst/>
            <a:cxnLst/>
            <a:rect l="l" t="t" r="r" b="b"/>
            <a:pathLst>
              <a:path w="11446" h="10711" extrusionOk="0">
                <a:moveTo>
                  <a:pt x="3096" y="334"/>
                </a:moveTo>
                <a:lnTo>
                  <a:pt x="3096" y="834"/>
                </a:lnTo>
                <a:cubicBezTo>
                  <a:pt x="2334" y="906"/>
                  <a:pt x="1715" y="1477"/>
                  <a:pt x="1549" y="2216"/>
                </a:cubicBezTo>
                <a:cubicBezTo>
                  <a:pt x="1525" y="2311"/>
                  <a:pt x="1596" y="2382"/>
                  <a:pt x="1668" y="2406"/>
                </a:cubicBezTo>
                <a:cubicBezTo>
                  <a:pt x="1680" y="2409"/>
                  <a:pt x="1693" y="2411"/>
                  <a:pt x="1705" y="2411"/>
                </a:cubicBezTo>
                <a:cubicBezTo>
                  <a:pt x="1781" y="2411"/>
                  <a:pt x="1837" y="2349"/>
                  <a:pt x="1858" y="2287"/>
                </a:cubicBezTo>
                <a:cubicBezTo>
                  <a:pt x="2022" y="1509"/>
                  <a:pt x="2635" y="1145"/>
                  <a:pt x="3249" y="1145"/>
                </a:cubicBezTo>
                <a:cubicBezTo>
                  <a:pt x="3970" y="1145"/>
                  <a:pt x="4692" y="1647"/>
                  <a:pt x="4692" y="2573"/>
                </a:cubicBezTo>
                <a:cubicBezTo>
                  <a:pt x="4692" y="3505"/>
                  <a:pt x="3961" y="4014"/>
                  <a:pt x="3236" y="4014"/>
                </a:cubicBezTo>
                <a:cubicBezTo>
                  <a:pt x="2626" y="4014"/>
                  <a:pt x="2021" y="3654"/>
                  <a:pt x="1858" y="2882"/>
                </a:cubicBezTo>
                <a:cubicBezTo>
                  <a:pt x="1838" y="2803"/>
                  <a:pt x="1786" y="2757"/>
                  <a:pt x="1714" y="2757"/>
                </a:cubicBezTo>
                <a:cubicBezTo>
                  <a:pt x="1700" y="2757"/>
                  <a:pt x="1684" y="2759"/>
                  <a:pt x="1668" y="2763"/>
                </a:cubicBezTo>
                <a:cubicBezTo>
                  <a:pt x="1572" y="2763"/>
                  <a:pt x="1525" y="2859"/>
                  <a:pt x="1549" y="2954"/>
                </a:cubicBezTo>
                <a:cubicBezTo>
                  <a:pt x="1644" y="3335"/>
                  <a:pt x="1834" y="3668"/>
                  <a:pt x="2144" y="3930"/>
                </a:cubicBezTo>
                <a:cubicBezTo>
                  <a:pt x="2287" y="4025"/>
                  <a:pt x="2453" y="4121"/>
                  <a:pt x="2620" y="4192"/>
                </a:cubicBezTo>
                <a:lnTo>
                  <a:pt x="2239" y="4573"/>
                </a:lnTo>
                <a:cubicBezTo>
                  <a:pt x="1453" y="4192"/>
                  <a:pt x="977" y="3382"/>
                  <a:pt x="1001" y="2501"/>
                </a:cubicBezTo>
                <a:lnTo>
                  <a:pt x="1025" y="2501"/>
                </a:lnTo>
                <a:cubicBezTo>
                  <a:pt x="1048" y="1358"/>
                  <a:pt x="1953" y="406"/>
                  <a:pt x="3096" y="334"/>
                </a:cubicBezTo>
                <a:close/>
                <a:moveTo>
                  <a:pt x="3254" y="5901"/>
                </a:moveTo>
                <a:cubicBezTo>
                  <a:pt x="3352" y="5901"/>
                  <a:pt x="3454" y="5966"/>
                  <a:pt x="3477" y="6097"/>
                </a:cubicBezTo>
                <a:lnTo>
                  <a:pt x="3477" y="6764"/>
                </a:lnTo>
                <a:cubicBezTo>
                  <a:pt x="3477" y="6788"/>
                  <a:pt x="3454" y="6812"/>
                  <a:pt x="3454" y="6836"/>
                </a:cubicBezTo>
                <a:cubicBezTo>
                  <a:pt x="3358" y="6836"/>
                  <a:pt x="3263" y="6883"/>
                  <a:pt x="3168" y="6955"/>
                </a:cubicBezTo>
                <a:cubicBezTo>
                  <a:pt x="3096" y="6907"/>
                  <a:pt x="3049" y="6836"/>
                  <a:pt x="3049" y="6764"/>
                </a:cubicBezTo>
                <a:lnTo>
                  <a:pt x="3049" y="6097"/>
                </a:lnTo>
                <a:cubicBezTo>
                  <a:pt x="3061" y="5966"/>
                  <a:pt x="3156" y="5901"/>
                  <a:pt x="3254" y="5901"/>
                </a:cubicBezTo>
                <a:close/>
                <a:moveTo>
                  <a:pt x="3501" y="7145"/>
                </a:moveTo>
                <a:cubicBezTo>
                  <a:pt x="3573" y="7145"/>
                  <a:pt x="3644" y="7169"/>
                  <a:pt x="3692" y="7217"/>
                </a:cubicBezTo>
                <a:lnTo>
                  <a:pt x="4216" y="7741"/>
                </a:lnTo>
                <a:cubicBezTo>
                  <a:pt x="4311" y="7860"/>
                  <a:pt x="4311" y="8002"/>
                  <a:pt x="4216" y="8098"/>
                </a:cubicBezTo>
                <a:cubicBezTo>
                  <a:pt x="4216" y="8098"/>
                  <a:pt x="4192" y="8122"/>
                  <a:pt x="4192" y="8122"/>
                </a:cubicBezTo>
                <a:cubicBezTo>
                  <a:pt x="4144" y="8169"/>
                  <a:pt x="4085" y="8193"/>
                  <a:pt x="4025" y="8193"/>
                </a:cubicBezTo>
                <a:cubicBezTo>
                  <a:pt x="3966" y="8193"/>
                  <a:pt x="3906" y="8169"/>
                  <a:pt x="3859" y="8122"/>
                </a:cubicBezTo>
                <a:lnTo>
                  <a:pt x="3859" y="8098"/>
                </a:lnTo>
                <a:lnTo>
                  <a:pt x="3335" y="7574"/>
                </a:lnTo>
                <a:cubicBezTo>
                  <a:pt x="3239" y="7479"/>
                  <a:pt x="3239" y="7336"/>
                  <a:pt x="3335" y="7240"/>
                </a:cubicBezTo>
                <a:lnTo>
                  <a:pt x="3335" y="7217"/>
                </a:lnTo>
                <a:cubicBezTo>
                  <a:pt x="3382" y="7169"/>
                  <a:pt x="3454" y="7145"/>
                  <a:pt x="3501" y="7145"/>
                </a:cubicBezTo>
                <a:close/>
                <a:moveTo>
                  <a:pt x="4644" y="7968"/>
                </a:moveTo>
                <a:cubicBezTo>
                  <a:pt x="4652" y="7968"/>
                  <a:pt x="4660" y="7971"/>
                  <a:pt x="4668" y="7979"/>
                </a:cubicBezTo>
                <a:lnTo>
                  <a:pt x="5335" y="7979"/>
                </a:lnTo>
                <a:cubicBezTo>
                  <a:pt x="5597" y="8002"/>
                  <a:pt x="5597" y="8360"/>
                  <a:pt x="5335" y="8384"/>
                </a:cubicBezTo>
                <a:lnTo>
                  <a:pt x="4668" y="8384"/>
                </a:lnTo>
                <a:cubicBezTo>
                  <a:pt x="4597" y="8384"/>
                  <a:pt x="4525" y="8336"/>
                  <a:pt x="4478" y="8264"/>
                </a:cubicBezTo>
                <a:cubicBezTo>
                  <a:pt x="4549" y="8169"/>
                  <a:pt x="4573" y="8074"/>
                  <a:pt x="4597" y="7979"/>
                </a:cubicBezTo>
                <a:cubicBezTo>
                  <a:pt x="4613" y="7979"/>
                  <a:pt x="4629" y="7968"/>
                  <a:pt x="4644" y="7968"/>
                </a:cubicBezTo>
                <a:close/>
                <a:moveTo>
                  <a:pt x="8860" y="6740"/>
                </a:moveTo>
                <a:cubicBezTo>
                  <a:pt x="10146" y="6740"/>
                  <a:pt x="10765" y="8288"/>
                  <a:pt x="9884" y="9193"/>
                </a:cubicBezTo>
                <a:cubicBezTo>
                  <a:pt x="9592" y="9477"/>
                  <a:pt x="9233" y="9606"/>
                  <a:pt x="8881" y="9606"/>
                </a:cubicBezTo>
                <a:cubicBezTo>
                  <a:pt x="8141" y="9606"/>
                  <a:pt x="7431" y="9040"/>
                  <a:pt x="7431" y="8169"/>
                </a:cubicBezTo>
                <a:cubicBezTo>
                  <a:pt x="7431" y="7383"/>
                  <a:pt x="8074" y="6740"/>
                  <a:pt x="8860" y="6740"/>
                </a:cubicBezTo>
                <a:close/>
                <a:moveTo>
                  <a:pt x="6597" y="7359"/>
                </a:moveTo>
                <a:lnTo>
                  <a:pt x="7145" y="7883"/>
                </a:lnTo>
                <a:cubicBezTo>
                  <a:pt x="7121" y="7979"/>
                  <a:pt x="7121" y="8074"/>
                  <a:pt x="7121" y="8169"/>
                </a:cubicBezTo>
                <a:cubicBezTo>
                  <a:pt x="7121" y="9122"/>
                  <a:pt x="7836" y="9884"/>
                  <a:pt x="8788" y="9931"/>
                </a:cubicBezTo>
                <a:cubicBezTo>
                  <a:pt x="8817" y="9933"/>
                  <a:pt x="8847" y="9934"/>
                  <a:pt x="8876" y="9934"/>
                </a:cubicBezTo>
                <a:cubicBezTo>
                  <a:pt x="9767" y="9934"/>
                  <a:pt x="10529" y="9235"/>
                  <a:pt x="10598" y="8336"/>
                </a:cubicBezTo>
                <a:lnTo>
                  <a:pt x="11098" y="8336"/>
                </a:lnTo>
                <a:cubicBezTo>
                  <a:pt x="11050" y="8860"/>
                  <a:pt x="10836" y="9360"/>
                  <a:pt x="10455" y="9741"/>
                </a:cubicBezTo>
                <a:cubicBezTo>
                  <a:pt x="10050" y="10170"/>
                  <a:pt x="9455" y="10408"/>
                  <a:pt x="8860" y="10408"/>
                </a:cubicBezTo>
                <a:cubicBezTo>
                  <a:pt x="7978" y="10408"/>
                  <a:pt x="7169" y="9884"/>
                  <a:pt x="6812" y="9074"/>
                </a:cubicBezTo>
                <a:cubicBezTo>
                  <a:pt x="6788" y="9027"/>
                  <a:pt x="6740" y="8979"/>
                  <a:pt x="6669" y="8979"/>
                </a:cubicBezTo>
                <a:lnTo>
                  <a:pt x="6002" y="8979"/>
                </a:lnTo>
                <a:cubicBezTo>
                  <a:pt x="5992" y="8982"/>
                  <a:pt x="5983" y="8983"/>
                  <a:pt x="5974" y="8983"/>
                </a:cubicBezTo>
                <a:cubicBezTo>
                  <a:pt x="5913" y="8983"/>
                  <a:pt x="5859" y="8919"/>
                  <a:pt x="5859" y="8836"/>
                </a:cubicBezTo>
                <a:lnTo>
                  <a:pt x="5859" y="7502"/>
                </a:lnTo>
                <a:cubicBezTo>
                  <a:pt x="5859" y="7431"/>
                  <a:pt x="5930" y="7359"/>
                  <a:pt x="6002" y="7359"/>
                </a:cubicBezTo>
                <a:close/>
                <a:moveTo>
                  <a:pt x="3268" y="1"/>
                </a:moveTo>
                <a:cubicBezTo>
                  <a:pt x="3043" y="1"/>
                  <a:pt x="2810" y="31"/>
                  <a:pt x="2573" y="96"/>
                </a:cubicBezTo>
                <a:cubicBezTo>
                  <a:pt x="310" y="715"/>
                  <a:pt x="1" y="3811"/>
                  <a:pt x="2120" y="4859"/>
                </a:cubicBezTo>
                <a:lnTo>
                  <a:pt x="2120" y="5431"/>
                </a:lnTo>
                <a:cubicBezTo>
                  <a:pt x="2120" y="5669"/>
                  <a:pt x="2311" y="5883"/>
                  <a:pt x="2573" y="5883"/>
                </a:cubicBezTo>
                <a:lnTo>
                  <a:pt x="2787" y="5883"/>
                </a:lnTo>
                <a:cubicBezTo>
                  <a:pt x="2763" y="5954"/>
                  <a:pt x="2739" y="6026"/>
                  <a:pt x="2739" y="6097"/>
                </a:cubicBezTo>
                <a:lnTo>
                  <a:pt x="2739" y="6740"/>
                </a:lnTo>
                <a:cubicBezTo>
                  <a:pt x="2739" y="6931"/>
                  <a:pt x="2834" y="7098"/>
                  <a:pt x="2977" y="7193"/>
                </a:cubicBezTo>
                <a:cubicBezTo>
                  <a:pt x="2906" y="7407"/>
                  <a:pt x="2954" y="7645"/>
                  <a:pt x="3120" y="7788"/>
                </a:cubicBezTo>
                <a:lnTo>
                  <a:pt x="3644" y="8336"/>
                </a:lnTo>
                <a:cubicBezTo>
                  <a:pt x="3739" y="8431"/>
                  <a:pt x="3882" y="8503"/>
                  <a:pt x="4049" y="8503"/>
                </a:cubicBezTo>
                <a:cubicBezTo>
                  <a:pt x="4120" y="8503"/>
                  <a:pt x="4192" y="8479"/>
                  <a:pt x="4240" y="8455"/>
                </a:cubicBezTo>
                <a:cubicBezTo>
                  <a:pt x="4335" y="8598"/>
                  <a:pt x="4502" y="8693"/>
                  <a:pt x="4692" y="8693"/>
                </a:cubicBezTo>
                <a:lnTo>
                  <a:pt x="5359" y="8693"/>
                </a:lnTo>
                <a:cubicBezTo>
                  <a:pt x="5406" y="8693"/>
                  <a:pt x="5478" y="8669"/>
                  <a:pt x="5549" y="8645"/>
                </a:cubicBezTo>
                <a:lnTo>
                  <a:pt x="5549" y="8836"/>
                </a:lnTo>
                <a:cubicBezTo>
                  <a:pt x="5549" y="9098"/>
                  <a:pt x="5764" y="9288"/>
                  <a:pt x="6026" y="9288"/>
                </a:cubicBezTo>
                <a:lnTo>
                  <a:pt x="6573" y="9288"/>
                </a:lnTo>
                <a:cubicBezTo>
                  <a:pt x="7064" y="10269"/>
                  <a:pt x="7954" y="10711"/>
                  <a:pt x="8840" y="10711"/>
                </a:cubicBezTo>
                <a:cubicBezTo>
                  <a:pt x="10148" y="10711"/>
                  <a:pt x="11446" y="9750"/>
                  <a:pt x="11432" y="8145"/>
                </a:cubicBezTo>
                <a:cubicBezTo>
                  <a:pt x="11408" y="6883"/>
                  <a:pt x="10479" y="5835"/>
                  <a:pt x="9241" y="5645"/>
                </a:cubicBezTo>
                <a:cubicBezTo>
                  <a:pt x="9221" y="5635"/>
                  <a:pt x="9203" y="5631"/>
                  <a:pt x="9187" y="5631"/>
                </a:cubicBezTo>
                <a:cubicBezTo>
                  <a:pt x="9047" y="5631"/>
                  <a:pt x="9005" y="5934"/>
                  <a:pt x="9161" y="5934"/>
                </a:cubicBezTo>
                <a:cubicBezTo>
                  <a:pt x="9171" y="5934"/>
                  <a:pt x="9182" y="5933"/>
                  <a:pt x="9193" y="5931"/>
                </a:cubicBezTo>
                <a:cubicBezTo>
                  <a:pt x="10217" y="6097"/>
                  <a:pt x="11027" y="6955"/>
                  <a:pt x="11098" y="8002"/>
                </a:cubicBezTo>
                <a:lnTo>
                  <a:pt x="10598" y="8002"/>
                </a:lnTo>
                <a:cubicBezTo>
                  <a:pt x="10492" y="7007"/>
                  <a:pt x="9675" y="6455"/>
                  <a:pt x="8857" y="6455"/>
                </a:cubicBezTo>
                <a:cubicBezTo>
                  <a:pt x="8208" y="6455"/>
                  <a:pt x="7559" y="6802"/>
                  <a:pt x="7264" y="7550"/>
                </a:cubicBezTo>
                <a:lnTo>
                  <a:pt x="6859" y="7169"/>
                </a:lnTo>
                <a:cubicBezTo>
                  <a:pt x="7193" y="6502"/>
                  <a:pt x="7812" y="6050"/>
                  <a:pt x="8550" y="5954"/>
                </a:cubicBezTo>
                <a:cubicBezTo>
                  <a:pt x="8555" y="5955"/>
                  <a:pt x="8560" y="5955"/>
                  <a:pt x="8565" y="5955"/>
                </a:cubicBezTo>
                <a:cubicBezTo>
                  <a:pt x="8719" y="5955"/>
                  <a:pt x="8677" y="5631"/>
                  <a:pt x="8549" y="5631"/>
                </a:cubicBezTo>
                <a:cubicBezTo>
                  <a:pt x="8535" y="5631"/>
                  <a:pt x="8519" y="5635"/>
                  <a:pt x="8502" y="5645"/>
                </a:cubicBezTo>
                <a:cubicBezTo>
                  <a:pt x="8074" y="5716"/>
                  <a:pt x="7645" y="5883"/>
                  <a:pt x="7312" y="6145"/>
                </a:cubicBezTo>
                <a:cubicBezTo>
                  <a:pt x="7002" y="6383"/>
                  <a:pt x="6740" y="6693"/>
                  <a:pt x="6573" y="7050"/>
                </a:cubicBezTo>
                <a:lnTo>
                  <a:pt x="6002" y="7050"/>
                </a:lnTo>
                <a:cubicBezTo>
                  <a:pt x="5740" y="7050"/>
                  <a:pt x="5549" y="7240"/>
                  <a:pt x="5549" y="7502"/>
                </a:cubicBezTo>
                <a:lnTo>
                  <a:pt x="5549" y="7693"/>
                </a:lnTo>
                <a:cubicBezTo>
                  <a:pt x="5478" y="7669"/>
                  <a:pt x="5406" y="7645"/>
                  <a:pt x="5335" y="7645"/>
                </a:cubicBezTo>
                <a:lnTo>
                  <a:pt x="4668" y="7645"/>
                </a:lnTo>
                <a:cubicBezTo>
                  <a:pt x="4642" y="7665"/>
                  <a:pt x="4612" y="7674"/>
                  <a:pt x="4583" y="7674"/>
                </a:cubicBezTo>
                <a:cubicBezTo>
                  <a:pt x="4505" y="7674"/>
                  <a:pt x="4430" y="7612"/>
                  <a:pt x="4430" y="7526"/>
                </a:cubicBezTo>
                <a:lnTo>
                  <a:pt x="3906" y="7002"/>
                </a:lnTo>
                <a:cubicBezTo>
                  <a:pt x="3859" y="6955"/>
                  <a:pt x="3811" y="6931"/>
                  <a:pt x="3763" y="6883"/>
                </a:cubicBezTo>
                <a:cubicBezTo>
                  <a:pt x="3763" y="6836"/>
                  <a:pt x="3763" y="6788"/>
                  <a:pt x="3763" y="6740"/>
                </a:cubicBezTo>
                <a:lnTo>
                  <a:pt x="3763" y="6097"/>
                </a:lnTo>
                <a:cubicBezTo>
                  <a:pt x="3763" y="6026"/>
                  <a:pt x="3763" y="5954"/>
                  <a:pt x="3739" y="5883"/>
                </a:cubicBezTo>
                <a:lnTo>
                  <a:pt x="3930" y="5883"/>
                </a:lnTo>
                <a:cubicBezTo>
                  <a:pt x="4168" y="5883"/>
                  <a:pt x="4382" y="5669"/>
                  <a:pt x="4382" y="5431"/>
                </a:cubicBezTo>
                <a:lnTo>
                  <a:pt x="4382" y="4859"/>
                </a:lnTo>
                <a:cubicBezTo>
                  <a:pt x="4573" y="4764"/>
                  <a:pt x="4740" y="4645"/>
                  <a:pt x="4906" y="4502"/>
                </a:cubicBezTo>
                <a:cubicBezTo>
                  <a:pt x="5041" y="4405"/>
                  <a:pt x="4927" y="4231"/>
                  <a:pt x="4790" y="4231"/>
                </a:cubicBezTo>
                <a:cubicBezTo>
                  <a:pt x="4757" y="4231"/>
                  <a:pt x="4724" y="4241"/>
                  <a:pt x="4692" y="4264"/>
                </a:cubicBezTo>
                <a:cubicBezTo>
                  <a:pt x="4525" y="4407"/>
                  <a:pt x="4359" y="4526"/>
                  <a:pt x="4168" y="4621"/>
                </a:cubicBezTo>
                <a:cubicBezTo>
                  <a:pt x="4097" y="4645"/>
                  <a:pt x="4073" y="4692"/>
                  <a:pt x="4073" y="4764"/>
                </a:cubicBezTo>
                <a:lnTo>
                  <a:pt x="4073" y="5431"/>
                </a:lnTo>
                <a:cubicBezTo>
                  <a:pt x="4073" y="5502"/>
                  <a:pt x="4001" y="5573"/>
                  <a:pt x="3930" y="5573"/>
                </a:cubicBezTo>
                <a:lnTo>
                  <a:pt x="2596" y="5573"/>
                </a:lnTo>
                <a:cubicBezTo>
                  <a:pt x="2501" y="5573"/>
                  <a:pt x="2430" y="5502"/>
                  <a:pt x="2430" y="5431"/>
                </a:cubicBezTo>
                <a:lnTo>
                  <a:pt x="2430" y="4835"/>
                </a:lnTo>
                <a:lnTo>
                  <a:pt x="3001" y="4287"/>
                </a:lnTo>
                <a:cubicBezTo>
                  <a:pt x="3073" y="4311"/>
                  <a:pt x="3168" y="4311"/>
                  <a:pt x="3263" y="4311"/>
                </a:cubicBezTo>
                <a:cubicBezTo>
                  <a:pt x="4192" y="4311"/>
                  <a:pt x="4954" y="3573"/>
                  <a:pt x="5002" y="2644"/>
                </a:cubicBezTo>
                <a:cubicBezTo>
                  <a:pt x="5049" y="1715"/>
                  <a:pt x="4335" y="906"/>
                  <a:pt x="3406" y="834"/>
                </a:cubicBezTo>
                <a:lnTo>
                  <a:pt x="3406" y="334"/>
                </a:lnTo>
                <a:cubicBezTo>
                  <a:pt x="3954" y="358"/>
                  <a:pt x="4454" y="596"/>
                  <a:pt x="4835" y="977"/>
                </a:cubicBezTo>
                <a:cubicBezTo>
                  <a:pt x="5573" y="1715"/>
                  <a:pt x="5716" y="2906"/>
                  <a:pt x="5121" y="3787"/>
                </a:cubicBezTo>
                <a:cubicBezTo>
                  <a:pt x="5073" y="3859"/>
                  <a:pt x="5097" y="3954"/>
                  <a:pt x="5168" y="4002"/>
                </a:cubicBezTo>
                <a:cubicBezTo>
                  <a:pt x="5194" y="4019"/>
                  <a:pt x="5222" y="4026"/>
                  <a:pt x="5250" y="4026"/>
                </a:cubicBezTo>
                <a:cubicBezTo>
                  <a:pt x="5301" y="4026"/>
                  <a:pt x="5352" y="4000"/>
                  <a:pt x="5383" y="3954"/>
                </a:cubicBezTo>
                <a:cubicBezTo>
                  <a:pt x="6534" y="2206"/>
                  <a:pt x="5186"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4">
            <a:extLst>
              <a:ext uri="{FF2B5EF4-FFF2-40B4-BE49-F238E27FC236}">
                <a16:creationId xmlns:a16="http://schemas.microsoft.com/office/drawing/2014/main" id="{F8C2E54B-D081-EE1D-07E8-CC8FA0ED0747}"/>
              </a:ext>
            </a:extLst>
          </p:cNvPr>
          <p:cNvGrpSpPr/>
          <p:nvPr/>
        </p:nvGrpSpPr>
        <p:grpSpPr>
          <a:xfrm>
            <a:off x="2123831" y="1108759"/>
            <a:ext cx="607256" cy="493279"/>
            <a:chOff x="6776428" y="2580930"/>
            <a:chExt cx="539639" cy="438353"/>
          </a:xfrm>
        </p:grpSpPr>
        <p:sp>
          <p:nvSpPr>
            <p:cNvPr id="2032" name="Google Shape;2032;p54">
              <a:extLst>
                <a:ext uri="{FF2B5EF4-FFF2-40B4-BE49-F238E27FC236}">
                  <a16:creationId xmlns:a16="http://schemas.microsoft.com/office/drawing/2014/main" id="{F7C12C4F-1EFA-9FD2-F0F4-806EFF354D79}"/>
                </a:ext>
              </a:extLst>
            </p:cNvPr>
            <p:cNvSpPr/>
            <p:nvPr/>
          </p:nvSpPr>
          <p:spPr>
            <a:xfrm>
              <a:off x="7001557" y="2705723"/>
              <a:ext cx="91732" cy="84029"/>
            </a:xfrm>
            <a:custGeom>
              <a:avLst/>
              <a:gdLst/>
              <a:ahLst/>
              <a:cxnLst/>
              <a:rect l="l" t="t" r="r" b="b"/>
              <a:pathLst>
                <a:path w="1834" h="1680" extrusionOk="0">
                  <a:moveTo>
                    <a:pt x="905" y="453"/>
                  </a:moveTo>
                  <a:lnTo>
                    <a:pt x="1000" y="643"/>
                  </a:lnTo>
                  <a:cubicBezTo>
                    <a:pt x="1000" y="691"/>
                    <a:pt x="1048" y="715"/>
                    <a:pt x="1096" y="715"/>
                  </a:cubicBezTo>
                  <a:lnTo>
                    <a:pt x="1310" y="762"/>
                  </a:lnTo>
                  <a:lnTo>
                    <a:pt x="1167" y="905"/>
                  </a:lnTo>
                  <a:cubicBezTo>
                    <a:pt x="1119" y="929"/>
                    <a:pt x="1119" y="1001"/>
                    <a:pt x="1119" y="1048"/>
                  </a:cubicBezTo>
                  <a:lnTo>
                    <a:pt x="1167" y="1262"/>
                  </a:lnTo>
                  <a:lnTo>
                    <a:pt x="977" y="1143"/>
                  </a:lnTo>
                  <a:cubicBezTo>
                    <a:pt x="953" y="1131"/>
                    <a:pt x="923" y="1126"/>
                    <a:pt x="893" y="1126"/>
                  </a:cubicBezTo>
                  <a:cubicBezTo>
                    <a:pt x="863" y="1126"/>
                    <a:pt x="834" y="1131"/>
                    <a:pt x="810" y="1143"/>
                  </a:cubicBezTo>
                  <a:lnTo>
                    <a:pt x="643" y="1262"/>
                  </a:lnTo>
                  <a:lnTo>
                    <a:pt x="667" y="1048"/>
                  </a:lnTo>
                  <a:cubicBezTo>
                    <a:pt x="667" y="1001"/>
                    <a:pt x="667" y="929"/>
                    <a:pt x="619" y="905"/>
                  </a:cubicBezTo>
                  <a:lnTo>
                    <a:pt x="476" y="762"/>
                  </a:lnTo>
                  <a:lnTo>
                    <a:pt x="691" y="715"/>
                  </a:lnTo>
                  <a:cubicBezTo>
                    <a:pt x="738" y="715"/>
                    <a:pt x="786" y="691"/>
                    <a:pt x="786" y="643"/>
                  </a:cubicBezTo>
                  <a:lnTo>
                    <a:pt x="905" y="453"/>
                  </a:lnTo>
                  <a:close/>
                  <a:moveTo>
                    <a:pt x="881" y="0"/>
                  </a:moveTo>
                  <a:cubicBezTo>
                    <a:pt x="810" y="0"/>
                    <a:pt x="762" y="24"/>
                    <a:pt x="715" y="96"/>
                  </a:cubicBezTo>
                  <a:lnTo>
                    <a:pt x="548" y="453"/>
                  </a:lnTo>
                  <a:lnTo>
                    <a:pt x="191" y="500"/>
                  </a:lnTo>
                  <a:cubicBezTo>
                    <a:pt x="119" y="500"/>
                    <a:pt x="48" y="548"/>
                    <a:pt x="24" y="619"/>
                  </a:cubicBezTo>
                  <a:cubicBezTo>
                    <a:pt x="0" y="691"/>
                    <a:pt x="24" y="762"/>
                    <a:pt x="72" y="834"/>
                  </a:cubicBezTo>
                  <a:lnTo>
                    <a:pt x="334" y="1072"/>
                  </a:lnTo>
                  <a:lnTo>
                    <a:pt x="286" y="1453"/>
                  </a:lnTo>
                  <a:cubicBezTo>
                    <a:pt x="262" y="1524"/>
                    <a:pt x="286" y="1596"/>
                    <a:pt x="357" y="1620"/>
                  </a:cubicBezTo>
                  <a:cubicBezTo>
                    <a:pt x="381" y="1644"/>
                    <a:pt x="429" y="1667"/>
                    <a:pt x="476" y="1667"/>
                  </a:cubicBezTo>
                  <a:cubicBezTo>
                    <a:pt x="500" y="1667"/>
                    <a:pt x="524" y="1667"/>
                    <a:pt x="548" y="1644"/>
                  </a:cubicBezTo>
                  <a:lnTo>
                    <a:pt x="881" y="1477"/>
                  </a:lnTo>
                  <a:lnTo>
                    <a:pt x="1215" y="1644"/>
                  </a:lnTo>
                  <a:cubicBezTo>
                    <a:pt x="1250" y="1667"/>
                    <a:pt x="1286" y="1679"/>
                    <a:pt x="1322" y="1679"/>
                  </a:cubicBezTo>
                  <a:cubicBezTo>
                    <a:pt x="1358" y="1679"/>
                    <a:pt x="1393" y="1667"/>
                    <a:pt x="1429" y="1644"/>
                  </a:cubicBezTo>
                  <a:cubicBezTo>
                    <a:pt x="1501" y="1596"/>
                    <a:pt x="1524" y="1524"/>
                    <a:pt x="1501" y="1453"/>
                  </a:cubicBezTo>
                  <a:lnTo>
                    <a:pt x="1429" y="1096"/>
                  </a:lnTo>
                  <a:lnTo>
                    <a:pt x="1715" y="834"/>
                  </a:lnTo>
                  <a:cubicBezTo>
                    <a:pt x="1834" y="715"/>
                    <a:pt x="1762" y="524"/>
                    <a:pt x="1596" y="500"/>
                  </a:cubicBezTo>
                  <a:lnTo>
                    <a:pt x="1239" y="453"/>
                  </a:lnTo>
                  <a:lnTo>
                    <a:pt x="1072" y="96"/>
                  </a:lnTo>
                  <a:cubicBezTo>
                    <a:pt x="1024" y="24"/>
                    <a:pt x="977"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a:extLst>
                <a:ext uri="{FF2B5EF4-FFF2-40B4-BE49-F238E27FC236}">
                  <a16:creationId xmlns:a16="http://schemas.microsoft.com/office/drawing/2014/main" id="{8180C83E-8950-09F8-293F-80A03AC5AF16}"/>
                </a:ext>
              </a:extLst>
            </p:cNvPr>
            <p:cNvSpPr/>
            <p:nvPr/>
          </p:nvSpPr>
          <p:spPr>
            <a:xfrm>
              <a:off x="6776428" y="2580930"/>
              <a:ext cx="539639" cy="438353"/>
            </a:xfrm>
            <a:custGeom>
              <a:avLst/>
              <a:gdLst/>
              <a:ahLst/>
              <a:cxnLst/>
              <a:rect l="l" t="t" r="r" b="b"/>
              <a:pathLst>
                <a:path w="10789" h="8764" extrusionOk="0">
                  <a:moveTo>
                    <a:pt x="6335" y="1805"/>
                  </a:moveTo>
                  <a:lnTo>
                    <a:pt x="6692" y="2114"/>
                  </a:lnTo>
                  <a:cubicBezTo>
                    <a:pt x="6573" y="2352"/>
                    <a:pt x="6383" y="2924"/>
                    <a:pt x="6811" y="3805"/>
                  </a:cubicBezTo>
                  <a:cubicBezTo>
                    <a:pt x="6930" y="3972"/>
                    <a:pt x="6954" y="4162"/>
                    <a:pt x="6883" y="4353"/>
                  </a:cubicBezTo>
                  <a:cubicBezTo>
                    <a:pt x="6740" y="4662"/>
                    <a:pt x="6287" y="4877"/>
                    <a:pt x="5882" y="4972"/>
                  </a:cubicBezTo>
                  <a:lnTo>
                    <a:pt x="5835" y="4972"/>
                  </a:lnTo>
                  <a:cubicBezTo>
                    <a:pt x="5668" y="5020"/>
                    <a:pt x="5525" y="5091"/>
                    <a:pt x="5406" y="5210"/>
                  </a:cubicBezTo>
                  <a:cubicBezTo>
                    <a:pt x="5287" y="5091"/>
                    <a:pt x="5144" y="5020"/>
                    <a:pt x="4977" y="4972"/>
                  </a:cubicBezTo>
                  <a:cubicBezTo>
                    <a:pt x="4811" y="4948"/>
                    <a:pt x="4668" y="4877"/>
                    <a:pt x="4525" y="4829"/>
                  </a:cubicBezTo>
                  <a:cubicBezTo>
                    <a:pt x="4287" y="4734"/>
                    <a:pt x="4073" y="4567"/>
                    <a:pt x="3930" y="4353"/>
                  </a:cubicBezTo>
                  <a:cubicBezTo>
                    <a:pt x="3858" y="4162"/>
                    <a:pt x="3858" y="3948"/>
                    <a:pt x="3977" y="3781"/>
                  </a:cubicBezTo>
                  <a:lnTo>
                    <a:pt x="3977" y="3781"/>
                  </a:lnTo>
                  <a:lnTo>
                    <a:pt x="3953" y="3805"/>
                  </a:lnTo>
                  <a:cubicBezTo>
                    <a:pt x="4406" y="2924"/>
                    <a:pt x="4215" y="2352"/>
                    <a:pt x="4096" y="2114"/>
                  </a:cubicBezTo>
                  <a:lnTo>
                    <a:pt x="4454" y="1805"/>
                  </a:lnTo>
                  <a:cubicBezTo>
                    <a:pt x="4617" y="1877"/>
                    <a:pt x="4781" y="1909"/>
                    <a:pt x="4945" y="1909"/>
                  </a:cubicBezTo>
                  <a:cubicBezTo>
                    <a:pt x="4995" y="1909"/>
                    <a:pt x="5046" y="1906"/>
                    <a:pt x="5097" y="1900"/>
                  </a:cubicBezTo>
                  <a:cubicBezTo>
                    <a:pt x="5180" y="1840"/>
                    <a:pt x="5287" y="1811"/>
                    <a:pt x="5394" y="1811"/>
                  </a:cubicBezTo>
                  <a:cubicBezTo>
                    <a:pt x="5501" y="1811"/>
                    <a:pt x="5609" y="1840"/>
                    <a:pt x="5692" y="1900"/>
                  </a:cubicBezTo>
                  <a:cubicBezTo>
                    <a:pt x="5743" y="1906"/>
                    <a:pt x="5793" y="1909"/>
                    <a:pt x="5844" y="1909"/>
                  </a:cubicBezTo>
                  <a:cubicBezTo>
                    <a:pt x="6007" y="1909"/>
                    <a:pt x="6171" y="1877"/>
                    <a:pt x="6335" y="1805"/>
                  </a:cubicBezTo>
                  <a:close/>
                  <a:moveTo>
                    <a:pt x="1667" y="5591"/>
                  </a:moveTo>
                  <a:lnTo>
                    <a:pt x="1667" y="5853"/>
                  </a:lnTo>
                  <a:cubicBezTo>
                    <a:pt x="1667" y="5901"/>
                    <a:pt x="1691" y="5948"/>
                    <a:pt x="1691" y="5996"/>
                  </a:cubicBezTo>
                  <a:lnTo>
                    <a:pt x="1334" y="5996"/>
                  </a:lnTo>
                  <a:cubicBezTo>
                    <a:pt x="1215" y="5996"/>
                    <a:pt x="1120" y="5901"/>
                    <a:pt x="1120" y="5782"/>
                  </a:cubicBezTo>
                  <a:cubicBezTo>
                    <a:pt x="1120" y="5663"/>
                    <a:pt x="1215" y="5591"/>
                    <a:pt x="1334" y="5591"/>
                  </a:cubicBezTo>
                  <a:close/>
                  <a:moveTo>
                    <a:pt x="9455" y="5591"/>
                  </a:moveTo>
                  <a:cubicBezTo>
                    <a:pt x="9740" y="5591"/>
                    <a:pt x="9740" y="5996"/>
                    <a:pt x="9455" y="5996"/>
                  </a:cubicBezTo>
                  <a:lnTo>
                    <a:pt x="9097" y="5996"/>
                  </a:lnTo>
                  <a:cubicBezTo>
                    <a:pt x="9097" y="5948"/>
                    <a:pt x="9121" y="5901"/>
                    <a:pt x="9121" y="5853"/>
                  </a:cubicBezTo>
                  <a:lnTo>
                    <a:pt x="9121" y="5591"/>
                  </a:lnTo>
                  <a:close/>
                  <a:moveTo>
                    <a:pt x="5406" y="1"/>
                  </a:moveTo>
                  <a:cubicBezTo>
                    <a:pt x="5359" y="1"/>
                    <a:pt x="5311" y="7"/>
                    <a:pt x="5263" y="19"/>
                  </a:cubicBezTo>
                  <a:lnTo>
                    <a:pt x="2286" y="995"/>
                  </a:lnTo>
                  <a:cubicBezTo>
                    <a:pt x="2215" y="1019"/>
                    <a:pt x="2144" y="1066"/>
                    <a:pt x="2096" y="1114"/>
                  </a:cubicBezTo>
                  <a:lnTo>
                    <a:pt x="1310" y="1876"/>
                  </a:lnTo>
                  <a:cubicBezTo>
                    <a:pt x="1262" y="1948"/>
                    <a:pt x="1262" y="2043"/>
                    <a:pt x="1310" y="2114"/>
                  </a:cubicBezTo>
                  <a:cubicBezTo>
                    <a:pt x="1346" y="2138"/>
                    <a:pt x="1387" y="2150"/>
                    <a:pt x="1429" y="2150"/>
                  </a:cubicBezTo>
                  <a:cubicBezTo>
                    <a:pt x="1471" y="2150"/>
                    <a:pt x="1512" y="2138"/>
                    <a:pt x="1548" y="2114"/>
                  </a:cubicBezTo>
                  <a:lnTo>
                    <a:pt x="2310" y="1328"/>
                  </a:lnTo>
                  <a:cubicBezTo>
                    <a:pt x="2334" y="1328"/>
                    <a:pt x="2358" y="1305"/>
                    <a:pt x="2382" y="1305"/>
                  </a:cubicBezTo>
                  <a:lnTo>
                    <a:pt x="5359" y="328"/>
                  </a:lnTo>
                  <a:cubicBezTo>
                    <a:pt x="5370" y="316"/>
                    <a:pt x="5382" y="310"/>
                    <a:pt x="5397" y="310"/>
                  </a:cubicBezTo>
                  <a:cubicBezTo>
                    <a:pt x="5412" y="310"/>
                    <a:pt x="5430" y="316"/>
                    <a:pt x="5454" y="328"/>
                  </a:cubicBezTo>
                  <a:lnTo>
                    <a:pt x="8431" y="1305"/>
                  </a:lnTo>
                  <a:cubicBezTo>
                    <a:pt x="8454" y="1305"/>
                    <a:pt x="8478" y="1328"/>
                    <a:pt x="8478" y="1328"/>
                  </a:cubicBezTo>
                  <a:lnTo>
                    <a:pt x="10383" y="3210"/>
                  </a:lnTo>
                  <a:cubicBezTo>
                    <a:pt x="10431" y="3257"/>
                    <a:pt x="10455" y="3329"/>
                    <a:pt x="10431" y="3376"/>
                  </a:cubicBezTo>
                  <a:lnTo>
                    <a:pt x="9645" y="5305"/>
                  </a:lnTo>
                  <a:cubicBezTo>
                    <a:pt x="9574" y="5282"/>
                    <a:pt x="9502" y="5258"/>
                    <a:pt x="9455" y="5258"/>
                  </a:cubicBezTo>
                  <a:lnTo>
                    <a:pt x="9121" y="5258"/>
                  </a:lnTo>
                  <a:lnTo>
                    <a:pt x="9121" y="4996"/>
                  </a:lnTo>
                  <a:cubicBezTo>
                    <a:pt x="9121" y="4734"/>
                    <a:pt x="8907" y="4543"/>
                    <a:pt x="8645" y="4543"/>
                  </a:cubicBezTo>
                  <a:lnTo>
                    <a:pt x="8216" y="4543"/>
                  </a:lnTo>
                  <a:cubicBezTo>
                    <a:pt x="8121" y="4543"/>
                    <a:pt x="8050" y="4615"/>
                    <a:pt x="8073" y="4686"/>
                  </a:cubicBezTo>
                  <a:cubicBezTo>
                    <a:pt x="8073" y="4781"/>
                    <a:pt x="8121" y="4853"/>
                    <a:pt x="8216" y="4853"/>
                  </a:cubicBezTo>
                  <a:lnTo>
                    <a:pt x="8645" y="4853"/>
                  </a:lnTo>
                  <a:cubicBezTo>
                    <a:pt x="8740" y="4853"/>
                    <a:pt x="8812" y="4924"/>
                    <a:pt x="8812" y="4996"/>
                  </a:cubicBezTo>
                  <a:lnTo>
                    <a:pt x="8812" y="5853"/>
                  </a:lnTo>
                  <a:cubicBezTo>
                    <a:pt x="8812" y="5925"/>
                    <a:pt x="8740" y="5996"/>
                    <a:pt x="8645" y="5996"/>
                  </a:cubicBezTo>
                  <a:lnTo>
                    <a:pt x="2144" y="5996"/>
                  </a:lnTo>
                  <a:cubicBezTo>
                    <a:pt x="2048" y="5996"/>
                    <a:pt x="1977" y="5925"/>
                    <a:pt x="1977" y="5853"/>
                  </a:cubicBezTo>
                  <a:lnTo>
                    <a:pt x="1977" y="4996"/>
                  </a:lnTo>
                  <a:cubicBezTo>
                    <a:pt x="1977" y="4924"/>
                    <a:pt x="2048" y="4853"/>
                    <a:pt x="2144" y="4853"/>
                  </a:cubicBezTo>
                  <a:lnTo>
                    <a:pt x="3930" y="4853"/>
                  </a:lnTo>
                  <a:cubicBezTo>
                    <a:pt x="4215" y="5067"/>
                    <a:pt x="4525" y="5210"/>
                    <a:pt x="4882" y="5282"/>
                  </a:cubicBezTo>
                  <a:cubicBezTo>
                    <a:pt x="5025" y="5329"/>
                    <a:pt x="5144" y="5401"/>
                    <a:pt x="5239" y="5520"/>
                  </a:cubicBezTo>
                  <a:cubicBezTo>
                    <a:pt x="5287" y="5544"/>
                    <a:pt x="5335" y="5567"/>
                    <a:pt x="5406" y="5591"/>
                  </a:cubicBezTo>
                  <a:cubicBezTo>
                    <a:pt x="5454" y="5567"/>
                    <a:pt x="5501" y="5544"/>
                    <a:pt x="5549" y="5520"/>
                  </a:cubicBezTo>
                  <a:cubicBezTo>
                    <a:pt x="5644" y="5401"/>
                    <a:pt x="5763" y="5329"/>
                    <a:pt x="5906" y="5282"/>
                  </a:cubicBezTo>
                  <a:lnTo>
                    <a:pt x="5978" y="5282"/>
                  </a:lnTo>
                  <a:cubicBezTo>
                    <a:pt x="6168" y="5234"/>
                    <a:pt x="6359" y="5163"/>
                    <a:pt x="6549" y="5067"/>
                  </a:cubicBezTo>
                  <a:cubicBezTo>
                    <a:pt x="6668" y="5020"/>
                    <a:pt x="6764" y="4948"/>
                    <a:pt x="6883" y="4853"/>
                  </a:cubicBezTo>
                  <a:lnTo>
                    <a:pt x="7549" y="4853"/>
                  </a:lnTo>
                  <a:cubicBezTo>
                    <a:pt x="7621" y="4853"/>
                    <a:pt x="7692" y="4781"/>
                    <a:pt x="7692" y="4710"/>
                  </a:cubicBezTo>
                  <a:cubicBezTo>
                    <a:pt x="7692" y="4615"/>
                    <a:pt x="7621" y="4543"/>
                    <a:pt x="7549" y="4543"/>
                  </a:cubicBezTo>
                  <a:lnTo>
                    <a:pt x="7145" y="4543"/>
                  </a:lnTo>
                  <a:lnTo>
                    <a:pt x="7168" y="4496"/>
                  </a:lnTo>
                  <a:cubicBezTo>
                    <a:pt x="7287" y="4234"/>
                    <a:pt x="7264" y="3924"/>
                    <a:pt x="7097" y="3662"/>
                  </a:cubicBezTo>
                  <a:cubicBezTo>
                    <a:pt x="6930" y="3353"/>
                    <a:pt x="6859" y="2995"/>
                    <a:pt x="6883" y="2638"/>
                  </a:cubicBezTo>
                  <a:cubicBezTo>
                    <a:pt x="6883" y="2495"/>
                    <a:pt x="6930" y="2329"/>
                    <a:pt x="7026" y="2210"/>
                  </a:cubicBezTo>
                  <a:cubicBezTo>
                    <a:pt x="7073" y="2114"/>
                    <a:pt x="7049" y="2019"/>
                    <a:pt x="6978" y="1948"/>
                  </a:cubicBezTo>
                  <a:lnTo>
                    <a:pt x="6478" y="1519"/>
                  </a:lnTo>
                  <a:cubicBezTo>
                    <a:pt x="6448" y="1489"/>
                    <a:pt x="6401" y="1469"/>
                    <a:pt x="6352" y="1469"/>
                  </a:cubicBezTo>
                  <a:cubicBezTo>
                    <a:pt x="6322" y="1469"/>
                    <a:pt x="6291" y="1477"/>
                    <a:pt x="6263" y="1495"/>
                  </a:cubicBezTo>
                  <a:cubicBezTo>
                    <a:pt x="6081" y="1581"/>
                    <a:pt x="5934" y="1610"/>
                    <a:pt x="5820" y="1610"/>
                  </a:cubicBezTo>
                  <a:cubicBezTo>
                    <a:pt x="5650" y="1610"/>
                    <a:pt x="5554" y="1547"/>
                    <a:pt x="5525" y="1519"/>
                  </a:cubicBezTo>
                  <a:cubicBezTo>
                    <a:pt x="5489" y="1495"/>
                    <a:pt x="5442" y="1483"/>
                    <a:pt x="5394" y="1483"/>
                  </a:cubicBezTo>
                  <a:cubicBezTo>
                    <a:pt x="5347" y="1483"/>
                    <a:pt x="5299" y="1495"/>
                    <a:pt x="5263" y="1519"/>
                  </a:cubicBezTo>
                  <a:cubicBezTo>
                    <a:pt x="5235" y="1547"/>
                    <a:pt x="5138" y="1610"/>
                    <a:pt x="4969" y="1610"/>
                  </a:cubicBezTo>
                  <a:cubicBezTo>
                    <a:pt x="4855" y="1610"/>
                    <a:pt x="4707" y="1581"/>
                    <a:pt x="4525" y="1495"/>
                  </a:cubicBezTo>
                  <a:cubicBezTo>
                    <a:pt x="4498" y="1477"/>
                    <a:pt x="4470" y="1469"/>
                    <a:pt x="4443" y="1469"/>
                  </a:cubicBezTo>
                  <a:cubicBezTo>
                    <a:pt x="4399" y="1469"/>
                    <a:pt x="4355" y="1489"/>
                    <a:pt x="4311" y="1519"/>
                  </a:cubicBezTo>
                  <a:lnTo>
                    <a:pt x="3811" y="1948"/>
                  </a:lnTo>
                  <a:cubicBezTo>
                    <a:pt x="3739" y="2019"/>
                    <a:pt x="3715" y="2114"/>
                    <a:pt x="3787" y="2210"/>
                  </a:cubicBezTo>
                  <a:cubicBezTo>
                    <a:pt x="3858" y="2329"/>
                    <a:pt x="3906" y="2495"/>
                    <a:pt x="3930" y="2638"/>
                  </a:cubicBezTo>
                  <a:cubicBezTo>
                    <a:pt x="3953" y="2995"/>
                    <a:pt x="3858" y="3353"/>
                    <a:pt x="3692" y="3662"/>
                  </a:cubicBezTo>
                  <a:cubicBezTo>
                    <a:pt x="3525" y="3924"/>
                    <a:pt x="3525" y="4234"/>
                    <a:pt x="3644" y="4520"/>
                  </a:cubicBezTo>
                  <a:lnTo>
                    <a:pt x="3668" y="4543"/>
                  </a:lnTo>
                  <a:lnTo>
                    <a:pt x="2144" y="4543"/>
                  </a:lnTo>
                  <a:cubicBezTo>
                    <a:pt x="1882" y="4543"/>
                    <a:pt x="1667" y="4758"/>
                    <a:pt x="1667" y="5020"/>
                  </a:cubicBezTo>
                  <a:lnTo>
                    <a:pt x="1667" y="5282"/>
                  </a:lnTo>
                  <a:lnTo>
                    <a:pt x="1334" y="5282"/>
                  </a:lnTo>
                  <a:cubicBezTo>
                    <a:pt x="1262" y="5282"/>
                    <a:pt x="1215" y="5282"/>
                    <a:pt x="1143" y="5305"/>
                  </a:cubicBezTo>
                  <a:lnTo>
                    <a:pt x="357" y="3400"/>
                  </a:lnTo>
                  <a:cubicBezTo>
                    <a:pt x="334" y="3329"/>
                    <a:pt x="357" y="3257"/>
                    <a:pt x="405" y="3234"/>
                  </a:cubicBezTo>
                  <a:lnTo>
                    <a:pt x="1024" y="2591"/>
                  </a:lnTo>
                  <a:cubicBezTo>
                    <a:pt x="1167" y="2483"/>
                    <a:pt x="1056" y="2309"/>
                    <a:pt x="931" y="2309"/>
                  </a:cubicBezTo>
                  <a:cubicBezTo>
                    <a:pt x="889" y="2309"/>
                    <a:pt x="846" y="2329"/>
                    <a:pt x="810" y="2376"/>
                  </a:cubicBezTo>
                  <a:lnTo>
                    <a:pt x="191" y="2995"/>
                  </a:lnTo>
                  <a:cubicBezTo>
                    <a:pt x="48" y="3138"/>
                    <a:pt x="0" y="3329"/>
                    <a:pt x="72" y="3519"/>
                  </a:cubicBezTo>
                  <a:lnTo>
                    <a:pt x="905" y="5520"/>
                  </a:lnTo>
                  <a:cubicBezTo>
                    <a:pt x="834" y="5591"/>
                    <a:pt x="810" y="5710"/>
                    <a:pt x="810" y="5806"/>
                  </a:cubicBezTo>
                  <a:cubicBezTo>
                    <a:pt x="810" y="6091"/>
                    <a:pt x="1048" y="6329"/>
                    <a:pt x="1334" y="6329"/>
                  </a:cubicBezTo>
                  <a:lnTo>
                    <a:pt x="1858" y="6329"/>
                  </a:lnTo>
                  <a:cubicBezTo>
                    <a:pt x="1739" y="6496"/>
                    <a:pt x="1715" y="6687"/>
                    <a:pt x="1763" y="6877"/>
                  </a:cubicBezTo>
                  <a:cubicBezTo>
                    <a:pt x="2072" y="7996"/>
                    <a:pt x="3096" y="8758"/>
                    <a:pt x="4263" y="8758"/>
                  </a:cubicBezTo>
                  <a:lnTo>
                    <a:pt x="4406" y="8758"/>
                  </a:lnTo>
                  <a:cubicBezTo>
                    <a:pt x="4418" y="8762"/>
                    <a:pt x="4431" y="8763"/>
                    <a:pt x="4442" y="8763"/>
                  </a:cubicBezTo>
                  <a:cubicBezTo>
                    <a:pt x="4519" y="8763"/>
                    <a:pt x="4573" y="8698"/>
                    <a:pt x="4573" y="8616"/>
                  </a:cubicBezTo>
                  <a:cubicBezTo>
                    <a:pt x="4573" y="8520"/>
                    <a:pt x="4501" y="8449"/>
                    <a:pt x="4406" y="8449"/>
                  </a:cubicBezTo>
                  <a:lnTo>
                    <a:pt x="4263" y="8449"/>
                  </a:lnTo>
                  <a:cubicBezTo>
                    <a:pt x="3239" y="8449"/>
                    <a:pt x="2358" y="7782"/>
                    <a:pt x="2072" y="6782"/>
                  </a:cubicBezTo>
                  <a:cubicBezTo>
                    <a:pt x="2048" y="6687"/>
                    <a:pt x="2072" y="6568"/>
                    <a:pt x="2144" y="6496"/>
                  </a:cubicBezTo>
                  <a:cubicBezTo>
                    <a:pt x="2191" y="6401"/>
                    <a:pt x="2310" y="6353"/>
                    <a:pt x="2429" y="6353"/>
                  </a:cubicBezTo>
                  <a:lnTo>
                    <a:pt x="8383" y="6353"/>
                  </a:lnTo>
                  <a:cubicBezTo>
                    <a:pt x="8502" y="6353"/>
                    <a:pt x="8621" y="6401"/>
                    <a:pt x="8693" y="6496"/>
                  </a:cubicBezTo>
                  <a:cubicBezTo>
                    <a:pt x="8740" y="6568"/>
                    <a:pt x="8764" y="6687"/>
                    <a:pt x="8740" y="6782"/>
                  </a:cubicBezTo>
                  <a:cubicBezTo>
                    <a:pt x="8454" y="7782"/>
                    <a:pt x="7573" y="8449"/>
                    <a:pt x="6549" y="8449"/>
                  </a:cubicBezTo>
                  <a:lnTo>
                    <a:pt x="5097" y="8449"/>
                  </a:lnTo>
                  <a:cubicBezTo>
                    <a:pt x="5001" y="8449"/>
                    <a:pt x="4930" y="8520"/>
                    <a:pt x="4930" y="8616"/>
                  </a:cubicBezTo>
                  <a:cubicBezTo>
                    <a:pt x="4930" y="8698"/>
                    <a:pt x="4984" y="8763"/>
                    <a:pt x="5060" y="8763"/>
                  </a:cubicBezTo>
                  <a:cubicBezTo>
                    <a:pt x="5072" y="8763"/>
                    <a:pt x="5084" y="8762"/>
                    <a:pt x="5097" y="8758"/>
                  </a:cubicBezTo>
                  <a:lnTo>
                    <a:pt x="6525" y="8758"/>
                  </a:lnTo>
                  <a:cubicBezTo>
                    <a:pt x="7692" y="8758"/>
                    <a:pt x="8716" y="7996"/>
                    <a:pt x="9026" y="6877"/>
                  </a:cubicBezTo>
                  <a:cubicBezTo>
                    <a:pt x="9074" y="6687"/>
                    <a:pt x="9050" y="6496"/>
                    <a:pt x="8931" y="6329"/>
                  </a:cubicBezTo>
                  <a:lnTo>
                    <a:pt x="9455" y="6329"/>
                  </a:lnTo>
                  <a:cubicBezTo>
                    <a:pt x="9883" y="6329"/>
                    <a:pt x="10121" y="5877"/>
                    <a:pt x="9907" y="5520"/>
                  </a:cubicBezTo>
                  <a:lnTo>
                    <a:pt x="10717" y="3519"/>
                  </a:lnTo>
                  <a:cubicBezTo>
                    <a:pt x="10788" y="3353"/>
                    <a:pt x="10741" y="3138"/>
                    <a:pt x="10622" y="3019"/>
                  </a:cubicBezTo>
                  <a:lnTo>
                    <a:pt x="10622" y="2995"/>
                  </a:lnTo>
                  <a:lnTo>
                    <a:pt x="8716" y="1114"/>
                  </a:lnTo>
                  <a:cubicBezTo>
                    <a:pt x="8669" y="1066"/>
                    <a:pt x="8597" y="1019"/>
                    <a:pt x="8526" y="995"/>
                  </a:cubicBezTo>
                  <a:lnTo>
                    <a:pt x="5549" y="19"/>
                  </a:lnTo>
                  <a:cubicBezTo>
                    <a:pt x="5501" y="7"/>
                    <a:pt x="5454" y="1"/>
                    <a:pt x="5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54">
            <a:extLst>
              <a:ext uri="{FF2B5EF4-FFF2-40B4-BE49-F238E27FC236}">
                <a16:creationId xmlns:a16="http://schemas.microsoft.com/office/drawing/2014/main" id="{DF007A95-8036-88D0-9C88-E7F2628260D0}"/>
              </a:ext>
            </a:extLst>
          </p:cNvPr>
          <p:cNvSpPr/>
          <p:nvPr/>
        </p:nvSpPr>
        <p:spPr>
          <a:xfrm>
            <a:off x="2175609" y="2877035"/>
            <a:ext cx="501387" cy="602024"/>
          </a:xfrm>
          <a:custGeom>
            <a:avLst/>
            <a:gdLst/>
            <a:ahLst/>
            <a:cxnLst/>
            <a:rect l="l" t="t" r="r" b="b"/>
            <a:pathLst>
              <a:path w="8908" h="10696" extrusionOk="0">
                <a:moveTo>
                  <a:pt x="3121" y="312"/>
                </a:moveTo>
                <a:cubicBezTo>
                  <a:pt x="3168" y="312"/>
                  <a:pt x="3216" y="360"/>
                  <a:pt x="3216" y="407"/>
                </a:cubicBezTo>
                <a:lnTo>
                  <a:pt x="3216" y="1074"/>
                </a:lnTo>
                <a:lnTo>
                  <a:pt x="2144" y="1074"/>
                </a:lnTo>
                <a:lnTo>
                  <a:pt x="2144" y="407"/>
                </a:lnTo>
                <a:cubicBezTo>
                  <a:pt x="2144" y="360"/>
                  <a:pt x="2192" y="312"/>
                  <a:pt x="2240" y="312"/>
                </a:cubicBezTo>
                <a:close/>
                <a:moveTo>
                  <a:pt x="6669" y="312"/>
                </a:moveTo>
                <a:cubicBezTo>
                  <a:pt x="6717" y="312"/>
                  <a:pt x="6788" y="360"/>
                  <a:pt x="6788" y="407"/>
                </a:cubicBezTo>
                <a:lnTo>
                  <a:pt x="6788" y="1074"/>
                </a:lnTo>
                <a:lnTo>
                  <a:pt x="5693" y="1074"/>
                </a:lnTo>
                <a:lnTo>
                  <a:pt x="5693" y="407"/>
                </a:lnTo>
                <a:cubicBezTo>
                  <a:pt x="5693" y="360"/>
                  <a:pt x="5740" y="312"/>
                  <a:pt x="5788" y="312"/>
                </a:cubicBezTo>
                <a:close/>
                <a:moveTo>
                  <a:pt x="1573" y="5694"/>
                </a:moveTo>
                <a:lnTo>
                  <a:pt x="1573" y="6718"/>
                </a:lnTo>
                <a:lnTo>
                  <a:pt x="739" y="6718"/>
                </a:lnTo>
                <a:lnTo>
                  <a:pt x="739" y="5694"/>
                </a:lnTo>
                <a:close/>
                <a:moveTo>
                  <a:pt x="3859" y="7028"/>
                </a:moveTo>
                <a:cubicBezTo>
                  <a:pt x="3883" y="7028"/>
                  <a:pt x="3907" y="7052"/>
                  <a:pt x="3907" y="7075"/>
                </a:cubicBezTo>
                <a:lnTo>
                  <a:pt x="3907" y="7242"/>
                </a:lnTo>
                <a:cubicBezTo>
                  <a:pt x="3907" y="7659"/>
                  <a:pt x="3591" y="7867"/>
                  <a:pt x="3275" y="7867"/>
                </a:cubicBezTo>
                <a:cubicBezTo>
                  <a:pt x="2960" y="7867"/>
                  <a:pt x="2644" y="7659"/>
                  <a:pt x="2644" y="7242"/>
                </a:cubicBezTo>
                <a:lnTo>
                  <a:pt x="2644" y="7075"/>
                </a:lnTo>
                <a:cubicBezTo>
                  <a:pt x="2644" y="7052"/>
                  <a:pt x="2668" y="7028"/>
                  <a:pt x="2692" y="7028"/>
                </a:cubicBezTo>
                <a:close/>
                <a:moveTo>
                  <a:pt x="6193" y="7028"/>
                </a:moveTo>
                <a:cubicBezTo>
                  <a:pt x="6240" y="7028"/>
                  <a:pt x="6264" y="7052"/>
                  <a:pt x="6264" y="7075"/>
                </a:cubicBezTo>
                <a:lnTo>
                  <a:pt x="6264" y="7242"/>
                </a:lnTo>
                <a:cubicBezTo>
                  <a:pt x="6264" y="7659"/>
                  <a:pt x="5949" y="7867"/>
                  <a:pt x="5630" y="7867"/>
                </a:cubicBezTo>
                <a:cubicBezTo>
                  <a:pt x="5312" y="7867"/>
                  <a:pt x="4990" y="7659"/>
                  <a:pt x="4978" y="7242"/>
                </a:cubicBezTo>
                <a:lnTo>
                  <a:pt x="4978" y="7075"/>
                </a:lnTo>
                <a:cubicBezTo>
                  <a:pt x="4978" y="7052"/>
                  <a:pt x="5002" y="7028"/>
                  <a:pt x="5050" y="7028"/>
                </a:cubicBezTo>
                <a:close/>
                <a:moveTo>
                  <a:pt x="1525" y="7028"/>
                </a:moveTo>
                <a:cubicBezTo>
                  <a:pt x="1549" y="7028"/>
                  <a:pt x="1573" y="7052"/>
                  <a:pt x="1573" y="7075"/>
                </a:cubicBezTo>
                <a:lnTo>
                  <a:pt x="1573" y="7242"/>
                </a:lnTo>
                <a:cubicBezTo>
                  <a:pt x="1608" y="7695"/>
                  <a:pt x="1275" y="7921"/>
                  <a:pt x="942" y="7921"/>
                </a:cubicBezTo>
                <a:cubicBezTo>
                  <a:pt x="608" y="7921"/>
                  <a:pt x="275" y="7695"/>
                  <a:pt x="311" y="7242"/>
                </a:cubicBezTo>
                <a:lnTo>
                  <a:pt x="311" y="7075"/>
                </a:lnTo>
                <a:cubicBezTo>
                  <a:pt x="311" y="7052"/>
                  <a:pt x="334" y="7028"/>
                  <a:pt x="358" y="7028"/>
                </a:cubicBezTo>
                <a:close/>
                <a:moveTo>
                  <a:pt x="8550" y="7028"/>
                </a:moveTo>
                <a:cubicBezTo>
                  <a:pt x="8574" y="7028"/>
                  <a:pt x="8598" y="7052"/>
                  <a:pt x="8598" y="7075"/>
                </a:cubicBezTo>
                <a:lnTo>
                  <a:pt x="8598" y="7242"/>
                </a:lnTo>
                <a:cubicBezTo>
                  <a:pt x="8634" y="7695"/>
                  <a:pt x="8300" y="7921"/>
                  <a:pt x="7967" y="7921"/>
                </a:cubicBezTo>
                <a:cubicBezTo>
                  <a:pt x="7634" y="7921"/>
                  <a:pt x="7300" y="7695"/>
                  <a:pt x="7336" y="7242"/>
                </a:cubicBezTo>
                <a:lnTo>
                  <a:pt x="7336" y="7075"/>
                </a:lnTo>
                <a:cubicBezTo>
                  <a:pt x="7336" y="7052"/>
                  <a:pt x="7360" y="7028"/>
                  <a:pt x="7383" y="7028"/>
                </a:cubicBezTo>
                <a:close/>
                <a:moveTo>
                  <a:pt x="2335" y="7861"/>
                </a:moveTo>
                <a:lnTo>
                  <a:pt x="2335" y="8480"/>
                </a:lnTo>
                <a:lnTo>
                  <a:pt x="1906" y="8480"/>
                </a:lnTo>
                <a:lnTo>
                  <a:pt x="1906" y="7861"/>
                </a:lnTo>
                <a:close/>
                <a:moveTo>
                  <a:pt x="4669" y="7861"/>
                </a:moveTo>
                <a:lnTo>
                  <a:pt x="4669" y="8480"/>
                </a:lnTo>
                <a:lnTo>
                  <a:pt x="4240" y="8480"/>
                </a:lnTo>
                <a:lnTo>
                  <a:pt x="4240" y="7861"/>
                </a:lnTo>
                <a:close/>
                <a:moveTo>
                  <a:pt x="7002" y="7861"/>
                </a:moveTo>
                <a:lnTo>
                  <a:pt x="7002" y="8480"/>
                </a:lnTo>
                <a:lnTo>
                  <a:pt x="6574" y="8480"/>
                </a:lnTo>
                <a:lnTo>
                  <a:pt x="6574" y="7861"/>
                </a:lnTo>
                <a:close/>
                <a:moveTo>
                  <a:pt x="1573" y="7933"/>
                </a:moveTo>
                <a:lnTo>
                  <a:pt x="1573" y="9338"/>
                </a:lnTo>
                <a:cubicBezTo>
                  <a:pt x="1573" y="9362"/>
                  <a:pt x="1549" y="9385"/>
                  <a:pt x="1525" y="9385"/>
                </a:cubicBezTo>
                <a:lnTo>
                  <a:pt x="358" y="9385"/>
                </a:lnTo>
                <a:cubicBezTo>
                  <a:pt x="334" y="9385"/>
                  <a:pt x="311" y="9362"/>
                  <a:pt x="311" y="9338"/>
                </a:cubicBezTo>
                <a:lnTo>
                  <a:pt x="311" y="7933"/>
                </a:lnTo>
                <a:cubicBezTo>
                  <a:pt x="489" y="8099"/>
                  <a:pt x="715" y="8183"/>
                  <a:pt x="942" y="8183"/>
                </a:cubicBezTo>
                <a:cubicBezTo>
                  <a:pt x="1168" y="8183"/>
                  <a:pt x="1394" y="8099"/>
                  <a:pt x="1573" y="7933"/>
                </a:cubicBezTo>
                <a:close/>
                <a:moveTo>
                  <a:pt x="3907" y="7933"/>
                </a:moveTo>
                <a:lnTo>
                  <a:pt x="3907" y="9338"/>
                </a:lnTo>
                <a:cubicBezTo>
                  <a:pt x="3907" y="9362"/>
                  <a:pt x="3907" y="9385"/>
                  <a:pt x="3859" y="9385"/>
                </a:cubicBezTo>
                <a:lnTo>
                  <a:pt x="2692" y="9385"/>
                </a:lnTo>
                <a:cubicBezTo>
                  <a:pt x="2668" y="9385"/>
                  <a:pt x="2644" y="9362"/>
                  <a:pt x="2644" y="9338"/>
                </a:cubicBezTo>
                <a:lnTo>
                  <a:pt x="2644" y="7933"/>
                </a:lnTo>
                <a:cubicBezTo>
                  <a:pt x="2823" y="8099"/>
                  <a:pt x="3049" y="8183"/>
                  <a:pt x="3275" y="8183"/>
                </a:cubicBezTo>
                <a:cubicBezTo>
                  <a:pt x="3502" y="8183"/>
                  <a:pt x="3728" y="8099"/>
                  <a:pt x="3907" y="7933"/>
                </a:cubicBezTo>
                <a:close/>
                <a:moveTo>
                  <a:pt x="6264" y="7933"/>
                </a:moveTo>
                <a:lnTo>
                  <a:pt x="6264" y="9338"/>
                </a:lnTo>
                <a:cubicBezTo>
                  <a:pt x="6264" y="9362"/>
                  <a:pt x="6240" y="9385"/>
                  <a:pt x="6193" y="9385"/>
                </a:cubicBezTo>
                <a:lnTo>
                  <a:pt x="5050" y="9385"/>
                </a:lnTo>
                <a:cubicBezTo>
                  <a:pt x="5026" y="9385"/>
                  <a:pt x="5002" y="9362"/>
                  <a:pt x="5002" y="9338"/>
                </a:cubicBezTo>
                <a:lnTo>
                  <a:pt x="5002" y="7933"/>
                </a:lnTo>
                <a:cubicBezTo>
                  <a:pt x="5181" y="8099"/>
                  <a:pt x="5407" y="8183"/>
                  <a:pt x="5633" y="8183"/>
                </a:cubicBezTo>
                <a:cubicBezTo>
                  <a:pt x="5859" y="8183"/>
                  <a:pt x="6086" y="8099"/>
                  <a:pt x="6264" y="7933"/>
                </a:cubicBezTo>
                <a:close/>
                <a:moveTo>
                  <a:pt x="8598" y="7933"/>
                </a:moveTo>
                <a:lnTo>
                  <a:pt x="8598" y="9338"/>
                </a:lnTo>
                <a:cubicBezTo>
                  <a:pt x="8598" y="9362"/>
                  <a:pt x="8574" y="9385"/>
                  <a:pt x="8550" y="9385"/>
                </a:cubicBezTo>
                <a:lnTo>
                  <a:pt x="7383" y="9385"/>
                </a:lnTo>
                <a:cubicBezTo>
                  <a:pt x="7360" y="9385"/>
                  <a:pt x="7336" y="9362"/>
                  <a:pt x="7336" y="9338"/>
                </a:cubicBezTo>
                <a:lnTo>
                  <a:pt x="7336" y="7933"/>
                </a:lnTo>
                <a:cubicBezTo>
                  <a:pt x="7514" y="8087"/>
                  <a:pt x="7741" y="8165"/>
                  <a:pt x="7967" y="8165"/>
                </a:cubicBezTo>
                <a:cubicBezTo>
                  <a:pt x="8193" y="8165"/>
                  <a:pt x="8419" y="8087"/>
                  <a:pt x="8598" y="7933"/>
                </a:cubicBezTo>
                <a:close/>
                <a:moveTo>
                  <a:pt x="8169" y="9695"/>
                </a:moveTo>
                <a:lnTo>
                  <a:pt x="8169" y="10266"/>
                </a:lnTo>
                <a:cubicBezTo>
                  <a:pt x="8169" y="10338"/>
                  <a:pt x="8122" y="10386"/>
                  <a:pt x="8050" y="10386"/>
                </a:cubicBezTo>
                <a:lnTo>
                  <a:pt x="7336" y="10386"/>
                </a:lnTo>
                <a:lnTo>
                  <a:pt x="7336" y="9695"/>
                </a:lnTo>
                <a:close/>
                <a:moveTo>
                  <a:pt x="1573" y="9719"/>
                </a:moveTo>
                <a:lnTo>
                  <a:pt x="1573" y="10409"/>
                </a:lnTo>
                <a:lnTo>
                  <a:pt x="858" y="10409"/>
                </a:lnTo>
                <a:cubicBezTo>
                  <a:pt x="787" y="10409"/>
                  <a:pt x="739" y="10362"/>
                  <a:pt x="739" y="10290"/>
                </a:cubicBezTo>
                <a:lnTo>
                  <a:pt x="739" y="10266"/>
                </a:lnTo>
                <a:lnTo>
                  <a:pt x="739" y="9719"/>
                </a:lnTo>
                <a:close/>
                <a:moveTo>
                  <a:pt x="7002" y="8814"/>
                </a:moveTo>
                <a:lnTo>
                  <a:pt x="7002" y="10409"/>
                </a:lnTo>
                <a:lnTo>
                  <a:pt x="1906" y="10409"/>
                </a:lnTo>
                <a:lnTo>
                  <a:pt x="1882" y="9338"/>
                </a:lnTo>
                <a:lnTo>
                  <a:pt x="1882" y="8814"/>
                </a:lnTo>
                <a:lnTo>
                  <a:pt x="2335" y="8814"/>
                </a:lnTo>
                <a:lnTo>
                  <a:pt x="2335" y="9338"/>
                </a:lnTo>
                <a:cubicBezTo>
                  <a:pt x="2335" y="9552"/>
                  <a:pt x="2502" y="9719"/>
                  <a:pt x="2692" y="9719"/>
                </a:cubicBezTo>
                <a:lnTo>
                  <a:pt x="3859" y="9719"/>
                </a:lnTo>
                <a:cubicBezTo>
                  <a:pt x="4049" y="9719"/>
                  <a:pt x="4216" y="9552"/>
                  <a:pt x="4216" y="9338"/>
                </a:cubicBezTo>
                <a:lnTo>
                  <a:pt x="4216" y="8814"/>
                </a:lnTo>
                <a:lnTo>
                  <a:pt x="4669" y="8814"/>
                </a:lnTo>
                <a:lnTo>
                  <a:pt x="4669" y="9338"/>
                </a:lnTo>
                <a:cubicBezTo>
                  <a:pt x="4669" y="9552"/>
                  <a:pt x="4835" y="9719"/>
                  <a:pt x="5026" y="9719"/>
                </a:cubicBezTo>
                <a:lnTo>
                  <a:pt x="6193" y="9719"/>
                </a:lnTo>
                <a:cubicBezTo>
                  <a:pt x="6407" y="9719"/>
                  <a:pt x="6574" y="9552"/>
                  <a:pt x="6550" y="9338"/>
                </a:cubicBezTo>
                <a:lnTo>
                  <a:pt x="6550" y="8814"/>
                </a:lnTo>
                <a:close/>
                <a:moveTo>
                  <a:pt x="3157" y="1"/>
                </a:moveTo>
                <a:cubicBezTo>
                  <a:pt x="3145" y="1"/>
                  <a:pt x="3133" y="1"/>
                  <a:pt x="3121" y="2"/>
                </a:cubicBezTo>
                <a:lnTo>
                  <a:pt x="2240" y="2"/>
                </a:lnTo>
                <a:cubicBezTo>
                  <a:pt x="2001" y="2"/>
                  <a:pt x="1811" y="193"/>
                  <a:pt x="1811" y="407"/>
                </a:cubicBezTo>
                <a:lnTo>
                  <a:pt x="1811" y="1646"/>
                </a:lnTo>
                <a:cubicBezTo>
                  <a:pt x="1811" y="1741"/>
                  <a:pt x="1882" y="1812"/>
                  <a:pt x="1978" y="1812"/>
                </a:cubicBezTo>
                <a:cubicBezTo>
                  <a:pt x="2073" y="1812"/>
                  <a:pt x="2144" y="1741"/>
                  <a:pt x="2144" y="1646"/>
                </a:cubicBezTo>
                <a:lnTo>
                  <a:pt x="2144" y="1384"/>
                </a:lnTo>
                <a:lnTo>
                  <a:pt x="3240" y="1384"/>
                </a:lnTo>
                <a:cubicBezTo>
                  <a:pt x="3287" y="2146"/>
                  <a:pt x="3871" y="2527"/>
                  <a:pt x="4454" y="2527"/>
                </a:cubicBezTo>
                <a:cubicBezTo>
                  <a:pt x="5038" y="2527"/>
                  <a:pt x="5621" y="2146"/>
                  <a:pt x="5669" y="1384"/>
                </a:cubicBezTo>
                <a:lnTo>
                  <a:pt x="6788" y="1384"/>
                </a:lnTo>
                <a:lnTo>
                  <a:pt x="6788" y="2503"/>
                </a:lnTo>
                <a:cubicBezTo>
                  <a:pt x="6764" y="3217"/>
                  <a:pt x="7336" y="3789"/>
                  <a:pt x="8050" y="3789"/>
                </a:cubicBezTo>
                <a:cubicBezTo>
                  <a:pt x="8122" y="3789"/>
                  <a:pt x="8169" y="3837"/>
                  <a:pt x="8169" y="3908"/>
                </a:cubicBezTo>
                <a:lnTo>
                  <a:pt x="8169" y="5385"/>
                </a:lnTo>
                <a:lnTo>
                  <a:pt x="7312" y="5385"/>
                </a:lnTo>
                <a:cubicBezTo>
                  <a:pt x="7241" y="5075"/>
                  <a:pt x="6955" y="4861"/>
                  <a:pt x="6645" y="4861"/>
                </a:cubicBezTo>
                <a:lnTo>
                  <a:pt x="3430" y="4861"/>
                </a:lnTo>
                <a:cubicBezTo>
                  <a:pt x="3359" y="4861"/>
                  <a:pt x="3287" y="4932"/>
                  <a:pt x="3287" y="5027"/>
                </a:cubicBezTo>
                <a:cubicBezTo>
                  <a:pt x="3287" y="5099"/>
                  <a:pt x="3359" y="5170"/>
                  <a:pt x="3430" y="5170"/>
                </a:cubicBezTo>
                <a:lnTo>
                  <a:pt x="6645" y="5170"/>
                </a:lnTo>
                <a:cubicBezTo>
                  <a:pt x="6860" y="5170"/>
                  <a:pt x="7002" y="5337"/>
                  <a:pt x="7026" y="5551"/>
                </a:cubicBezTo>
                <a:lnTo>
                  <a:pt x="7026" y="5908"/>
                </a:lnTo>
                <a:cubicBezTo>
                  <a:pt x="7026" y="6004"/>
                  <a:pt x="7074" y="6075"/>
                  <a:pt x="7169" y="6075"/>
                </a:cubicBezTo>
                <a:cubicBezTo>
                  <a:pt x="7264" y="6075"/>
                  <a:pt x="7336" y="6004"/>
                  <a:pt x="7336" y="5908"/>
                </a:cubicBezTo>
                <a:lnTo>
                  <a:pt x="7336" y="5694"/>
                </a:lnTo>
                <a:lnTo>
                  <a:pt x="8169" y="5694"/>
                </a:lnTo>
                <a:lnTo>
                  <a:pt x="8169" y="6742"/>
                </a:lnTo>
                <a:lnTo>
                  <a:pt x="7336" y="6742"/>
                </a:lnTo>
                <a:lnTo>
                  <a:pt x="7336" y="6599"/>
                </a:lnTo>
                <a:cubicBezTo>
                  <a:pt x="7336" y="6504"/>
                  <a:pt x="7264" y="6432"/>
                  <a:pt x="7169" y="6432"/>
                </a:cubicBezTo>
                <a:cubicBezTo>
                  <a:pt x="7074" y="6432"/>
                  <a:pt x="7002" y="6504"/>
                  <a:pt x="7026" y="6599"/>
                </a:cubicBezTo>
                <a:lnTo>
                  <a:pt x="7026" y="7575"/>
                </a:lnTo>
                <a:lnTo>
                  <a:pt x="6574" y="7575"/>
                </a:lnTo>
                <a:lnTo>
                  <a:pt x="6574" y="7099"/>
                </a:lnTo>
                <a:cubicBezTo>
                  <a:pt x="6574" y="6885"/>
                  <a:pt x="6407" y="6718"/>
                  <a:pt x="6217" y="6718"/>
                </a:cubicBezTo>
                <a:lnTo>
                  <a:pt x="5050" y="6718"/>
                </a:lnTo>
                <a:cubicBezTo>
                  <a:pt x="4859" y="6718"/>
                  <a:pt x="4692" y="6885"/>
                  <a:pt x="4692" y="7099"/>
                </a:cubicBezTo>
                <a:lnTo>
                  <a:pt x="4692" y="7575"/>
                </a:lnTo>
                <a:lnTo>
                  <a:pt x="4240" y="7575"/>
                </a:lnTo>
                <a:lnTo>
                  <a:pt x="4240" y="7099"/>
                </a:lnTo>
                <a:cubicBezTo>
                  <a:pt x="4240" y="6885"/>
                  <a:pt x="4073" y="6718"/>
                  <a:pt x="3883" y="6718"/>
                </a:cubicBezTo>
                <a:lnTo>
                  <a:pt x="2716" y="6718"/>
                </a:lnTo>
                <a:cubicBezTo>
                  <a:pt x="2502" y="6718"/>
                  <a:pt x="2359" y="6885"/>
                  <a:pt x="2359" y="7099"/>
                </a:cubicBezTo>
                <a:lnTo>
                  <a:pt x="2359" y="7575"/>
                </a:lnTo>
                <a:lnTo>
                  <a:pt x="1906" y="7575"/>
                </a:lnTo>
                <a:lnTo>
                  <a:pt x="1906" y="5527"/>
                </a:lnTo>
                <a:cubicBezTo>
                  <a:pt x="1906" y="5337"/>
                  <a:pt x="2049" y="5170"/>
                  <a:pt x="2263" y="5170"/>
                </a:cubicBezTo>
                <a:lnTo>
                  <a:pt x="2763" y="5170"/>
                </a:lnTo>
                <a:cubicBezTo>
                  <a:pt x="2835" y="5170"/>
                  <a:pt x="2906" y="5099"/>
                  <a:pt x="2906" y="5004"/>
                </a:cubicBezTo>
                <a:cubicBezTo>
                  <a:pt x="2906" y="4932"/>
                  <a:pt x="2835" y="4861"/>
                  <a:pt x="2763" y="4861"/>
                </a:cubicBezTo>
                <a:lnTo>
                  <a:pt x="2263" y="4861"/>
                </a:lnTo>
                <a:cubicBezTo>
                  <a:pt x="1954" y="4861"/>
                  <a:pt x="1668" y="5075"/>
                  <a:pt x="1597" y="5385"/>
                </a:cubicBezTo>
                <a:lnTo>
                  <a:pt x="739" y="5385"/>
                </a:lnTo>
                <a:lnTo>
                  <a:pt x="739" y="3884"/>
                </a:lnTo>
                <a:cubicBezTo>
                  <a:pt x="739" y="3837"/>
                  <a:pt x="787" y="3789"/>
                  <a:pt x="858" y="3789"/>
                </a:cubicBezTo>
                <a:cubicBezTo>
                  <a:pt x="1573" y="3789"/>
                  <a:pt x="2144" y="3217"/>
                  <a:pt x="2144" y="2503"/>
                </a:cubicBezTo>
                <a:lnTo>
                  <a:pt x="2144" y="2336"/>
                </a:lnTo>
                <a:cubicBezTo>
                  <a:pt x="2144" y="2241"/>
                  <a:pt x="2073" y="2170"/>
                  <a:pt x="1978" y="2170"/>
                </a:cubicBezTo>
                <a:cubicBezTo>
                  <a:pt x="1882" y="2170"/>
                  <a:pt x="1811" y="2241"/>
                  <a:pt x="1811" y="2336"/>
                </a:cubicBezTo>
                <a:lnTo>
                  <a:pt x="1811" y="2503"/>
                </a:lnTo>
                <a:cubicBezTo>
                  <a:pt x="1811" y="3027"/>
                  <a:pt x="1382" y="3456"/>
                  <a:pt x="858" y="3456"/>
                </a:cubicBezTo>
                <a:cubicBezTo>
                  <a:pt x="620" y="3456"/>
                  <a:pt x="430" y="3646"/>
                  <a:pt x="430" y="3884"/>
                </a:cubicBezTo>
                <a:lnTo>
                  <a:pt x="430" y="6718"/>
                </a:lnTo>
                <a:lnTo>
                  <a:pt x="358" y="6718"/>
                </a:lnTo>
                <a:cubicBezTo>
                  <a:pt x="168" y="6718"/>
                  <a:pt x="1" y="6885"/>
                  <a:pt x="1" y="7075"/>
                </a:cubicBezTo>
                <a:lnTo>
                  <a:pt x="1" y="9338"/>
                </a:lnTo>
                <a:cubicBezTo>
                  <a:pt x="1" y="9552"/>
                  <a:pt x="168" y="9719"/>
                  <a:pt x="358" y="9719"/>
                </a:cubicBezTo>
                <a:lnTo>
                  <a:pt x="430" y="9719"/>
                </a:lnTo>
                <a:lnTo>
                  <a:pt x="430" y="10266"/>
                </a:lnTo>
                <a:cubicBezTo>
                  <a:pt x="430" y="10505"/>
                  <a:pt x="620" y="10695"/>
                  <a:pt x="858" y="10695"/>
                </a:cubicBezTo>
                <a:lnTo>
                  <a:pt x="8050" y="10695"/>
                </a:lnTo>
                <a:cubicBezTo>
                  <a:pt x="8288" y="10695"/>
                  <a:pt x="8479" y="10505"/>
                  <a:pt x="8479" y="10266"/>
                </a:cubicBezTo>
                <a:lnTo>
                  <a:pt x="8479" y="9719"/>
                </a:lnTo>
                <a:lnTo>
                  <a:pt x="8550" y="9719"/>
                </a:lnTo>
                <a:cubicBezTo>
                  <a:pt x="8741" y="9719"/>
                  <a:pt x="8908" y="9552"/>
                  <a:pt x="8908" y="9338"/>
                </a:cubicBezTo>
                <a:lnTo>
                  <a:pt x="8908" y="7075"/>
                </a:lnTo>
                <a:cubicBezTo>
                  <a:pt x="8908" y="6885"/>
                  <a:pt x="8741" y="6718"/>
                  <a:pt x="8550" y="6718"/>
                </a:cubicBezTo>
                <a:lnTo>
                  <a:pt x="8479" y="6718"/>
                </a:lnTo>
                <a:lnTo>
                  <a:pt x="8479" y="3908"/>
                </a:lnTo>
                <a:cubicBezTo>
                  <a:pt x="8479" y="3670"/>
                  <a:pt x="8288" y="3479"/>
                  <a:pt x="8050" y="3479"/>
                </a:cubicBezTo>
                <a:cubicBezTo>
                  <a:pt x="7526" y="3479"/>
                  <a:pt x="7098" y="3051"/>
                  <a:pt x="7098" y="2503"/>
                </a:cubicBezTo>
                <a:lnTo>
                  <a:pt x="7098" y="431"/>
                </a:lnTo>
                <a:cubicBezTo>
                  <a:pt x="7098" y="193"/>
                  <a:pt x="6907" y="2"/>
                  <a:pt x="6669" y="2"/>
                </a:cubicBezTo>
                <a:lnTo>
                  <a:pt x="5788" y="2"/>
                </a:lnTo>
                <a:cubicBezTo>
                  <a:pt x="5550" y="2"/>
                  <a:pt x="5359" y="193"/>
                  <a:pt x="5359" y="431"/>
                </a:cubicBezTo>
                <a:lnTo>
                  <a:pt x="5359" y="1312"/>
                </a:lnTo>
                <a:cubicBezTo>
                  <a:pt x="5359" y="1920"/>
                  <a:pt x="4907" y="2223"/>
                  <a:pt x="4454" y="2223"/>
                </a:cubicBezTo>
                <a:cubicBezTo>
                  <a:pt x="4002" y="2223"/>
                  <a:pt x="3549" y="1920"/>
                  <a:pt x="3549" y="1312"/>
                </a:cubicBezTo>
                <a:lnTo>
                  <a:pt x="3549" y="431"/>
                </a:lnTo>
                <a:cubicBezTo>
                  <a:pt x="3549" y="205"/>
                  <a:pt x="3378" y="1"/>
                  <a:pt x="3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5" name="Google Shape;2035;p54">
            <a:extLst>
              <a:ext uri="{FF2B5EF4-FFF2-40B4-BE49-F238E27FC236}">
                <a16:creationId xmlns:a16="http://schemas.microsoft.com/office/drawing/2014/main" id="{B44395A5-ECB2-78A0-CD97-BAB8E397735B}"/>
              </a:ext>
            </a:extLst>
          </p:cNvPr>
          <p:cNvGrpSpPr/>
          <p:nvPr/>
        </p:nvGrpSpPr>
        <p:grpSpPr>
          <a:xfrm>
            <a:off x="6329327" y="1029720"/>
            <a:ext cx="684872" cy="604666"/>
            <a:chOff x="6757471" y="1687117"/>
            <a:chExt cx="608613" cy="537338"/>
          </a:xfrm>
        </p:grpSpPr>
        <p:sp>
          <p:nvSpPr>
            <p:cNvPr id="2036" name="Google Shape;2036;p54">
              <a:extLst>
                <a:ext uri="{FF2B5EF4-FFF2-40B4-BE49-F238E27FC236}">
                  <a16:creationId xmlns:a16="http://schemas.microsoft.com/office/drawing/2014/main" id="{48836139-B182-6AAD-194A-F97CC0665977}"/>
                </a:ext>
              </a:extLst>
            </p:cNvPr>
            <p:cNvSpPr/>
            <p:nvPr/>
          </p:nvSpPr>
          <p:spPr>
            <a:xfrm>
              <a:off x="6757471" y="1687117"/>
              <a:ext cx="608613" cy="537338"/>
            </a:xfrm>
            <a:custGeom>
              <a:avLst/>
              <a:gdLst/>
              <a:ahLst/>
              <a:cxnLst/>
              <a:rect l="l" t="t" r="r" b="b"/>
              <a:pathLst>
                <a:path w="12168" h="10743" extrusionOk="0">
                  <a:moveTo>
                    <a:pt x="5071" y="5624"/>
                  </a:moveTo>
                  <a:cubicBezTo>
                    <a:pt x="5190" y="5791"/>
                    <a:pt x="5356" y="5958"/>
                    <a:pt x="5523" y="6101"/>
                  </a:cubicBezTo>
                  <a:lnTo>
                    <a:pt x="5118" y="6482"/>
                  </a:lnTo>
                  <a:lnTo>
                    <a:pt x="4666" y="6029"/>
                  </a:lnTo>
                  <a:lnTo>
                    <a:pt x="5071" y="5624"/>
                  </a:lnTo>
                  <a:close/>
                  <a:moveTo>
                    <a:pt x="4178" y="6095"/>
                  </a:moveTo>
                  <a:cubicBezTo>
                    <a:pt x="4225" y="6095"/>
                    <a:pt x="4273" y="6112"/>
                    <a:pt x="4309" y="6148"/>
                  </a:cubicBezTo>
                  <a:lnTo>
                    <a:pt x="4975" y="6815"/>
                  </a:lnTo>
                  <a:cubicBezTo>
                    <a:pt x="5047" y="6886"/>
                    <a:pt x="5047" y="7005"/>
                    <a:pt x="4975" y="7077"/>
                  </a:cubicBezTo>
                  <a:lnTo>
                    <a:pt x="4999" y="7077"/>
                  </a:lnTo>
                  <a:lnTo>
                    <a:pt x="4618" y="7458"/>
                  </a:lnTo>
                  <a:lnTo>
                    <a:pt x="3689" y="6529"/>
                  </a:lnTo>
                  <a:lnTo>
                    <a:pt x="4047" y="6148"/>
                  </a:lnTo>
                  <a:cubicBezTo>
                    <a:pt x="4082" y="6112"/>
                    <a:pt x="4130" y="6095"/>
                    <a:pt x="4178" y="6095"/>
                  </a:cubicBezTo>
                  <a:close/>
                  <a:moveTo>
                    <a:pt x="1427" y="8792"/>
                  </a:moveTo>
                  <a:lnTo>
                    <a:pt x="2356" y="9720"/>
                  </a:lnTo>
                  <a:lnTo>
                    <a:pt x="1856" y="10220"/>
                  </a:lnTo>
                  <a:cubicBezTo>
                    <a:pt x="1737" y="10339"/>
                    <a:pt x="1570" y="10411"/>
                    <a:pt x="1403" y="10411"/>
                  </a:cubicBezTo>
                  <a:cubicBezTo>
                    <a:pt x="1046" y="10411"/>
                    <a:pt x="736" y="10101"/>
                    <a:pt x="736" y="9744"/>
                  </a:cubicBezTo>
                  <a:cubicBezTo>
                    <a:pt x="736" y="9577"/>
                    <a:pt x="808" y="9411"/>
                    <a:pt x="927" y="9292"/>
                  </a:cubicBezTo>
                  <a:lnTo>
                    <a:pt x="1427" y="8792"/>
                  </a:lnTo>
                  <a:close/>
                  <a:moveTo>
                    <a:pt x="7702" y="1"/>
                  </a:moveTo>
                  <a:cubicBezTo>
                    <a:pt x="4983" y="1"/>
                    <a:pt x="3314" y="3072"/>
                    <a:pt x="4880" y="5362"/>
                  </a:cubicBezTo>
                  <a:lnTo>
                    <a:pt x="4404" y="5839"/>
                  </a:lnTo>
                  <a:cubicBezTo>
                    <a:pt x="4356" y="5791"/>
                    <a:pt x="4285" y="5791"/>
                    <a:pt x="4213" y="5791"/>
                  </a:cubicBezTo>
                  <a:cubicBezTo>
                    <a:pt x="4071" y="5791"/>
                    <a:pt x="3951" y="5839"/>
                    <a:pt x="3856" y="5934"/>
                  </a:cubicBezTo>
                  <a:lnTo>
                    <a:pt x="2570" y="7220"/>
                  </a:lnTo>
                  <a:cubicBezTo>
                    <a:pt x="2499" y="7267"/>
                    <a:pt x="2499" y="7363"/>
                    <a:pt x="2570" y="7434"/>
                  </a:cubicBezTo>
                  <a:cubicBezTo>
                    <a:pt x="2594" y="7470"/>
                    <a:pt x="2630" y="7488"/>
                    <a:pt x="2668" y="7488"/>
                  </a:cubicBezTo>
                  <a:cubicBezTo>
                    <a:pt x="2707" y="7488"/>
                    <a:pt x="2749" y="7470"/>
                    <a:pt x="2785" y="7434"/>
                  </a:cubicBezTo>
                  <a:lnTo>
                    <a:pt x="3475" y="6743"/>
                  </a:lnTo>
                  <a:lnTo>
                    <a:pt x="4404" y="7672"/>
                  </a:lnTo>
                  <a:lnTo>
                    <a:pt x="2570" y="9506"/>
                  </a:lnTo>
                  <a:lnTo>
                    <a:pt x="1641" y="8577"/>
                  </a:lnTo>
                  <a:lnTo>
                    <a:pt x="2308" y="7910"/>
                  </a:lnTo>
                  <a:cubicBezTo>
                    <a:pt x="2418" y="7801"/>
                    <a:pt x="2317" y="7649"/>
                    <a:pt x="2189" y="7649"/>
                  </a:cubicBezTo>
                  <a:cubicBezTo>
                    <a:pt x="2150" y="7649"/>
                    <a:pt x="2109" y="7663"/>
                    <a:pt x="2070" y="7696"/>
                  </a:cubicBezTo>
                  <a:lnTo>
                    <a:pt x="713" y="9053"/>
                  </a:lnTo>
                  <a:cubicBezTo>
                    <a:pt x="1" y="9765"/>
                    <a:pt x="646" y="10743"/>
                    <a:pt x="1404" y="10743"/>
                  </a:cubicBezTo>
                  <a:cubicBezTo>
                    <a:pt x="1635" y="10743"/>
                    <a:pt x="1877" y="10652"/>
                    <a:pt x="2094" y="10435"/>
                  </a:cubicBezTo>
                  <a:lnTo>
                    <a:pt x="5214" y="7291"/>
                  </a:lnTo>
                  <a:cubicBezTo>
                    <a:pt x="5309" y="7196"/>
                    <a:pt x="5356" y="7077"/>
                    <a:pt x="5380" y="6958"/>
                  </a:cubicBezTo>
                  <a:cubicBezTo>
                    <a:pt x="5356" y="6863"/>
                    <a:pt x="5356" y="6791"/>
                    <a:pt x="5333" y="6743"/>
                  </a:cubicBezTo>
                  <a:lnTo>
                    <a:pt x="5785" y="6291"/>
                  </a:lnTo>
                  <a:cubicBezTo>
                    <a:pt x="6363" y="6680"/>
                    <a:pt x="7028" y="6872"/>
                    <a:pt x="7694" y="6872"/>
                  </a:cubicBezTo>
                  <a:cubicBezTo>
                    <a:pt x="8457" y="6872"/>
                    <a:pt x="9222" y="6620"/>
                    <a:pt x="9857" y="6124"/>
                  </a:cubicBezTo>
                  <a:cubicBezTo>
                    <a:pt x="9990" y="6030"/>
                    <a:pt x="9882" y="5845"/>
                    <a:pt x="9748" y="5845"/>
                  </a:cubicBezTo>
                  <a:cubicBezTo>
                    <a:pt x="9713" y="5845"/>
                    <a:pt x="9677" y="5857"/>
                    <a:pt x="9643" y="5886"/>
                  </a:cubicBezTo>
                  <a:cubicBezTo>
                    <a:pt x="9095" y="6315"/>
                    <a:pt x="8405" y="6553"/>
                    <a:pt x="7714" y="6553"/>
                  </a:cubicBezTo>
                  <a:cubicBezTo>
                    <a:pt x="4380" y="6553"/>
                    <a:pt x="3356" y="2028"/>
                    <a:pt x="6381" y="623"/>
                  </a:cubicBezTo>
                  <a:cubicBezTo>
                    <a:pt x="6848" y="402"/>
                    <a:pt x="7312" y="303"/>
                    <a:pt x="7753" y="303"/>
                  </a:cubicBezTo>
                  <a:cubicBezTo>
                    <a:pt x="10163" y="303"/>
                    <a:pt x="11911" y="3260"/>
                    <a:pt x="10119" y="5434"/>
                  </a:cubicBezTo>
                  <a:cubicBezTo>
                    <a:pt x="10072" y="5481"/>
                    <a:pt x="10072" y="5600"/>
                    <a:pt x="10143" y="5648"/>
                  </a:cubicBezTo>
                  <a:cubicBezTo>
                    <a:pt x="10175" y="5669"/>
                    <a:pt x="10212" y="5681"/>
                    <a:pt x="10247" y="5681"/>
                  </a:cubicBezTo>
                  <a:cubicBezTo>
                    <a:pt x="10291" y="5681"/>
                    <a:pt x="10331" y="5664"/>
                    <a:pt x="10358" y="5624"/>
                  </a:cubicBezTo>
                  <a:cubicBezTo>
                    <a:pt x="12167" y="3433"/>
                    <a:pt x="10691" y="147"/>
                    <a:pt x="7857" y="4"/>
                  </a:cubicBezTo>
                  <a:cubicBezTo>
                    <a:pt x="7805" y="2"/>
                    <a:pt x="7754" y="1"/>
                    <a:pt x="7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a:extLst>
                <a:ext uri="{FF2B5EF4-FFF2-40B4-BE49-F238E27FC236}">
                  <a16:creationId xmlns:a16="http://schemas.microsoft.com/office/drawing/2014/main" id="{6B9FDF27-4820-B93B-41C0-FB19A8911675}"/>
                </a:ext>
              </a:extLst>
            </p:cNvPr>
            <p:cNvSpPr/>
            <p:nvPr/>
          </p:nvSpPr>
          <p:spPr>
            <a:xfrm>
              <a:off x="7018063" y="1734583"/>
              <a:ext cx="249137" cy="249687"/>
            </a:xfrm>
            <a:custGeom>
              <a:avLst/>
              <a:gdLst/>
              <a:ahLst/>
              <a:cxnLst/>
              <a:rect l="l" t="t" r="r" b="b"/>
              <a:pathLst>
                <a:path w="4981" h="4992" extrusionOk="0">
                  <a:moveTo>
                    <a:pt x="2486" y="1"/>
                  </a:moveTo>
                  <a:cubicBezTo>
                    <a:pt x="1255" y="1"/>
                    <a:pt x="209" y="902"/>
                    <a:pt x="27" y="2127"/>
                  </a:cubicBezTo>
                  <a:cubicBezTo>
                    <a:pt x="1" y="2246"/>
                    <a:pt x="85" y="2314"/>
                    <a:pt x="172" y="2314"/>
                  </a:cubicBezTo>
                  <a:cubicBezTo>
                    <a:pt x="243" y="2314"/>
                    <a:pt x="316" y="2270"/>
                    <a:pt x="337" y="2175"/>
                  </a:cubicBezTo>
                  <a:cubicBezTo>
                    <a:pt x="495" y="1093"/>
                    <a:pt x="1399" y="310"/>
                    <a:pt x="2465" y="310"/>
                  </a:cubicBezTo>
                  <a:cubicBezTo>
                    <a:pt x="2525" y="310"/>
                    <a:pt x="2586" y="312"/>
                    <a:pt x="2647" y="317"/>
                  </a:cubicBezTo>
                  <a:cubicBezTo>
                    <a:pt x="3790" y="389"/>
                    <a:pt x="4671" y="1341"/>
                    <a:pt x="4671" y="2484"/>
                  </a:cubicBezTo>
                  <a:cubicBezTo>
                    <a:pt x="4671" y="3627"/>
                    <a:pt x="3790" y="4580"/>
                    <a:pt x="2647" y="4675"/>
                  </a:cubicBezTo>
                  <a:cubicBezTo>
                    <a:pt x="2600" y="4678"/>
                    <a:pt x="2553" y="4680"/>
                    <a:pt x="2507" y="4680"/>
                  </a:cubicBezTo>
                  <a:cubicBezTo>
                    <a:pt x="1423" y="4680"/>
                    <a:pt x="497" y="3891"/>
                    <a:pt x="337" y="2818"/>
                  </a:cubicBezTo>
                  <a:cubicBezTo>
                    <a:pt x="313" y="2722"/>
                    <a:pt x="242" y="2675"/>
                    <a:pt x="146" y="2675"/>
                  </a:cubicBezTo>
                  <a:cubicBezTo>
                    <a:pt x="75" y="2699"/>
                    <a:pt x="4" y="2770"/>
                    <a:pt x="27" y="2865"/>
                  </a:cubicBezTo>
                  <a:cubicBezTo>
                    <a:pt x="209" y="4091"/>
                    <a:pt x="1255" y="4992"/>
                    <a:pt x="2486" y="4992"/>
                  </a:cubicBezTo>
                  <a:cubicBezTo>
                    <a:pt x="2547" y="4992"/>
                    <a:pt x="2609" y="4989"/>
                    <a:pt x="2671" y="4985"/>
                  </a:cubicBezTo>
                  <a:cubicBezTo>
                    <a:pt x="3981" y="4890"/>
                    <a:pt x="4981" y="3794"/>
                    <a:pt x="4981" y="2484"/>
                  </a:cubicBezTo>
                  <a:cubicBezTo>
                    <a:pt x="4981" y="1175"/>
                    <a:pt x="3981" y="103"/>
                    <a:pt x="2671" y="8"/>
                  </a:cubicBezTo>
                  <a:cubicBezTo>
                    <a:pt x="2609" y="3"/>
                    <a:pt x="2547" y="1"/>
                    <a:pt x="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a:extLst>
                <a:ext uri="{FF2B5EF4-FFF2-40B4-BE49-F238E27FC236}">
                  <a16:creationId xmlns:a16="http://schemas.microsoft.com/office/drawing/2014/main" id="{B126D379-8291-6400-F586-9DA1CE463D76}"/>
                </a:ext>
              </a:extLst>
            </p:cNvPr>
            <p:cNvSpPr/>
            <p:nvPr/>
          </p:nvSpPr>
          <p:spPr>
            <a:xfrm>
              <a:off x="7133953" y="1903793"/>
              <a:ext cx="19257" cy="10754"/>
            </a:xfrm>
            <a:custGeom>
              <a:avLst/>
              <a:gdLst/>
              <a:ahLst/>
              <a:cxnLst/>
              <a:rect l="l" t="t" r="r" b="b"/>
              <a:pathLst>
                <a:path w="385" h="215" extrusionOk="0">
                  <a:moveTo>
                    <a:pt x="164" y="0"/>
                  </a:moveTo>
                  <a:cubicBezTo>
                    <a:pt x="93" y="0"/>
                    <a:pt x="40" y="46"/>
                    <a:pt x="20" y="125"/>
                  </a:cubicBezTo>
                  <a:cubicBezTo>
                    <a:pt x="1" y="190"/>
                    <a:pt x="24" y="214"/>
                    <a:pt x="63" y="214"/>
                  </a:cubicBezTo>
                  <a:cubicBezTo>
                    <a:pt x="166" y="214"/>
                    <a:pt x="384" y="41"/>
                    <a:pt x="211" y="6"/>
                  </a:cubicBezTo>
                  <a:cubicBezTo>
                    <a:pt x="195" y="2"/>
                    <a:pt x="179"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a:extLst>
                <a:ext uri="{FF2B5EF4-FFF2-40B4-BE49-F238E27FC236}">
                  <a16:creationId xmlns:a16="http://schemas.microsoft.com/office/drawing/2014/main" id="{81999A7B-BC86-DE6E-3BF4-8893D5FF82BD}"/>
                </a:ext>
              </a:extLst>
            </p:cNvPr>
            <p:cNvSpPr/>
            <p:nvPr/>
          </p:nvSpPr>
          <p:spPr>
            <a:xfrm>
              <a:off x="7134953" y="1791203"/>
              <a:ext cx="15505" cy="96234"/>
            </a:xfrm>
            <a:custGeom>
              <a:avLst/>
              <a:gdLst/>
              <a:ahLst/>
              <a:cxnLst/>
              <a:rect l="l" t="t" r="r" b="b"/>
              <a:pathLst>
                <a:path w="310" h="1924" extrusionOk="0">
                  <a:moveTo>
                    <a:pt x="155" y="1"/>
                  </a:moveTo>
                  <a:cubicBezTo>
                    <a:pt x="78" y="1"/>
                    <a:pt x="0" y="54"/>
                    <a:pt x="0" y="162"/>
                  </a:cubicBezTo>
                  <a:lnTo>
                    <a:pt x="0" y="1757"/>
                  </a:lnTo>
                  <a:cubicBezTo>
                    <a:pt x="0" y="1852"/>
                    <a:pt x="72" y="1924"/>
                    <a:pt x="143" y="1924"/>
                  </a:cubicBezTo>
                  <a:cubicBezTo>
                    <a:pt x="239" y="1924"/>
                    <a:pt x="310" y="1852"/>
                    <a:pt x="310" y="1757"/>
                  </a:cubicBezTo>
                  <a:lnTo>
                    <a:pt x="310" y="162"/>
                  </a:lnTo>
                  <a:cubicBezTo>
                    <a:pt x="310" y="54"/>
                    <a:pt x="23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4">
            <a:extLst>
              <a:ext uri="{FF2B5EF4-FFF2-40B4-BE49-F238E27FC236}">
                <a16:creationId xmlns:a16="http://schemas.microsoft.com/office/drawing/2014/main" id="{42DE63AC-5472-6B12-6BD0-BA3F06B5B57C}"/>
              </a:ext>
            </a:extLst>
          </p:cNvPr>
          <p:cNvGrpSpPr/>
          <p:nvPr/>
        </p:nvGrpSpPr>
        <p:grpSpPr>
          <a:xfrm rot="1015522">
            <a:off x="7778039" y="735942"/>
            <a:ext cx="1321472" cy="1755347"/>
            <a:chOff x="7226151" y="361469"/>
            <a:chExt cx="1321588" cy="1755502"/>
          </a:xfrm>
        </p:grpSpPr>
        <p:grpSp>
          <p:nvGrpSpPr>
            <p:cNvPr id="2052" name="Google Shape;2052;p54">
              <a:extLst>
                <a:ext uri="{FF2B5EF4-FFF2-40B4-BE49-F238E27FC236}">
                  <a16:creationId xmlns:a16="http://schemas.microsoft.com/office/drawing/2014/main" id="{6B8E6B61-8DFB-411C-8347-354996E041AE}"/>
                </a:ext>
              </a:extLst>
            </p:cNvPr>
            <p:cNvGrpSpPr/>
            <p:nvPr/>
          </p:nvGrpSpPr>
          <p:grpSpPr>
            <a:xfrm rot="-5400000">
              <a:off x="7171540" y="416080"/>
              <a:ext cx="1096084" cy="986861"/>
              <a:chOff x="714389" y="339058"/>
              <a:chExt cx="971361" cy="874568"/>
            </a:xfrm>
          </p:grpSpPr>
          <p:grpSp>
            <p:nvGrpSpPr>
              <p:cNvPr id="2053" name="Google Shape;2053;p54">
                <a:extLst>
                  <a:ext uri="{FF2B5EF4-FFF2-40B4-BE49-F238E27FC236}">
                    <a16:creationId xmlns:a16="http://schemas.microsoft.com/office/drawing/2014/main" id="{0B3908FD-17E9-30EB-3F1E-DF5F6FCE2CD3}"/>
                  </a:ext>
                </a:extLst>
              </p:cNvPr>
              <p:cNvGrpSpPr/>
              <p:nvPr/>
            </p:nvGrpSpPr>
            <p:grpSpPr>
              <a:xfrm rot="8300102">
                <a:off x="714389" y="799783"/>
                <a:ext cx="576484" cy="413843"/>
                <a:chOff x="6287275" y="3211700"/>
                <a:chExt cx="543900" cy="390450"/>
              </a:xfrm>
            </p:grpSpPr>
            <p:sp>
              <p:nvSpPr>
                <p:cNvPr id="2054" name="Google Shape;2054;p54">
                  <a:extLst>
                    <a:ext uri="{FF2B5EF4-FFF2-40B4-BE49-F238E27FC236}">
                      <a16:creationId xmlns:a16="http://schemas.microsoft.com/office/drawing/2014/main" id="{C9247763-F001-371B-EA7D-AB26D9566C4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a:extLst>
                    <a:ext uri="{FF2B5EF4-FFF2-40B4-BE49-F238E27FC236}">
                      <a16:creationId xmlns:a16="http://schemas.microsoft.com/office/drawing/2014/main" id="{AE8641FB-6B9C-1462-23F8-4EE7CA4B967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a:extLst>
                    <a:ext uri="{FF2B5EF4-FFF2-40B4-BE49-F238E27FC236}">
                      <a16:creationId xmlns:a16="http://schemas.microsoft.com/office/drawing/2014/main" id="{EE2E0ECF-8F48-1434-E0A6-1FEAFB65E3B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a:extLst>
                    <a:ext uri="{FF2B5EF4-FFF2-40B4-BE49-F238E27FC236}">
                      <a16:creationId xmlns:a16="http://schemas.microsoft.com/office/drawing/2014/main" id="{66F0F4F6-FD3E-2619-D619-1455D8BAEA8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4">
                <a:extLst>
                  <a:ext uri="{FF2B5EF4-FFF2-40B4-BE49-F238E27FC236}">
                    <a16:creationId xmlns:a16="http://schemas.microsoft.com/office/drawing/2014/main" id="{8A31BCC8-4322-80D5-0CA2-1E3B75B86AAB}"/>
                  </a:ext>
                </a:extLst>
              </p:cNvPr>
              <p:cNvGrpSpPr/>
              <p:nvPr/>
            </p:nvGrpSpPr>
            <p:grpSpPr>
              <a:xfrm rot="8300102">
                <a:off x="1109266" y="339058"/>
                <a:ext cx="576484" cy="413843"/>
                <a:chOff x="6287275" y="3211700"/>
                <a:chExt cx="543900" cy="390450"/>
              </a:xfrm>
            </p:grpSpPr>
            <p:sp>
              <p:nvSpPr>
                <p:cNvPr id="2059" name="Google Shape;2059;p54">
                  <a:extLst>
                    <a:ext uri="{FF2B5EF4-FFF2-40B4-BE49-F238E27FC236}">
                      <a16:creationId xmlns:a16="http://schemas.microsoft.com/office/drawing/2014/main" id="{2168C0E4-FC05-3A7E-7927-D3F91D2E66C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a:extLst>
                    <a:ext uri="{FF2B5EF4-FFF2-40B4-BE49-F238E27FC236}">
                      <a16:creationId xmlns:a16="http://schemas.microsoft.com/office/drawing/2014/main" id="{7164288C-8088-F6CE-7822-BAD96654F08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a:extLst>
                    <a:ext uri="{FF2B5EF4-FFF2-40B4-BE49-F238E27FC236}">
                      <a16:creationId xmlns:a16="http://schemas.microsoft.com/office/drawing/2014/main" id="{5D7B3D68-413B-2D1A-FE54-4C146DEB812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a:extLst>
                    <a:ext uri="{FF2B5EF4-FFF2-40B4-BE49-F238E27FC236}">
                      <a16:creationId xmlns:a16="http://schemas.microsoft.com/office/drawing/2014/main" id="{3761E31C-D1C2-DD25-B1F3-6CA00027C8E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3" name="Google Shape;2063;p54">
              <a:extLst>
                <a:ext uri="{FF2B5EF4-FFF2-40B4-BE49-F238E27FC236}">
                  <a16:creationId xmlns:a16="http://schemas.microsoft.com/office/drawing/2014/main" id="{62C9341E-A2B1-C883-85D2-A9EA80EF7ED8}"/>
                </a:ext>
              </a:extLst>
            </p:cNvPr>
            <p:cNvGrpSpPr/>
            <p:nvPr/>
          </p:nvGrpSpPr>
          <p:grpSpPr>
            <a:xfrm rot="3784502">
              <a:off x="7988974" y="1558206"/>
              <a:ext cx="650532" cy="466998"/>
              <a:chOff x="6287275" y="3211700"/>
              <a:chExt cx="543900" cy="390450"/>
            </a:xfrm>
          </p:grpSpPr>
          <p:sp>
            <p:nvSpPr>
              <p:cNvPr id="2064" name="Google Shape;2064;p54">
                <a:extLst>
                  <a:ext uri="{FF2B5EF4-FFF2-40B4-BE49-F238E27FC236}">
                    <a16:creationId xmlns:a16="http://schemas.microsoft.com/office/drawing/2014/main" id="{27B363D6-4559-6B96-DD45-954555ABD316}"/>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a:extLst>
                  <a:ext uri="{FF2B5EF4-FFF2-40B4-BE49-F238E27FC236}">
                    <a16:creationId xmlns:a16="http://schemas.microsoft.com/office/drawing/2014/main" id="{DEE649C8-9D47-C643-7D2C-9A63C6C0E84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a:extLst>
                  <a:ext uri="{FF2B5EF4-FFF2-40B4-BE49-F238E27FC236}">
                    <a16:creationId xmlns:a16="http://schemas.microsoft.com/office/drawing/2014/main" id="{F06EF541-CDF8-286B-D689-F01A5DD0E021}"/>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a:extLst>
                  <a:ext uri="{FF2B5EF4-FFF2-40B4-BE49-F238E27FC236}">
                    <a16:creationId xmlns:a16="http://schemas.microsoft.com/office/drawing/2014/main" id="{1A213039-7FFD-CA8E-DBF4-4E524981F5F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018;p54">
            <a:extLst>
              <a:ext uri="{FF2B5EF4-FFF2-40B4-BE49-F238E27FC236}">
                <a16:creationId xmlns:a16="http://schemas.microsoft.com/office/drawing/2014/main" id="{9092B7BB-0D57-4061-8AD8-3A9C92D4041B}"/>
              </a:ext>
            </a:extLst>
          </p:cNvPr>
          <p:cNvSpPr txBox="1">
            <a:spLocks/>
          </p:cNvSpPr>
          <p:nvPr/>
        </p:nvSpPr>
        <p:spPr>
          <a:xfrm>
            <a:off x="557408" y="1706829"/>
            <a:ext cx="373797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sz="1900">
                <a:highlight>
                  <a:srgbClr val="F2E7D6"/>
                </a:highlight>
              </a:rPr>
              <a:t>T- Fix Orientation</a:t>
            </a:r>
            <a:endParaRPr lang="en-US"/>
          </a:p>
        </p:txBody>
      </p:sp>
    </p:spTree>
    <p:extLst>
      <p:ext uri="{BB962C8B-B14F-4D97-AF65-F5344CB8AC3E}">
        <p14:creationId xmlns:p14="http://schemas.microsoft.com/office/powerpoint/2010/main" val="293521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6">
          <a:extLst>
            <a:ext uri="{FF2B5EF4-FFF2-40B4-BE49-F238E27FC236}">
              <a16:creationId xmlns:a16="http://schemas.microsoft.com/office/drawing/2014/main" id="{D8A76E47-333E-01E7-31D4-F1146A6A0540}"/>
            </a:ext>
          </a:extLst>
        </p:cNvPr>
        <p:cNvGrpSpPr/>
        <p:nvPr/>
      </p:nvGrpSpPr>
      <p:grpSpPr>
        <a:xfrm>
          <a:off x="0" y="0"/>
          <a:ext cx="0" cy="0"/>
          <a:chOff x="0" y="0"/>
          <a:chExt cx="0" cy="0"/>
        </a:xfrm>
      </p:grpSpPr>
      <p:sp>
        <p:nvSpPr>
          <p:cNvPr id="1267" name="Google Shape;1267;p44">
            <a:extLst>
              <a:ext uri="{FF2B5EF4-FFF2-40B4-BE49-F238E27FC236}">
                <a16:creationId xmlns:a16="http://schemas.microsoft.com/office/drawing/2014/main" id="{1E6DDBC0-57D3-4309-E686-9D8AC66105E2}"/>
              </a:ext>
            </a:extLst>
          </p:cNvPr>
          <p:cNvSpPr/>
          <p:nvPr/>
        </p:nvSpPr>
        <p:spPr>
          <a:xfrm>
            <a:off x="3872625" y="404600"/>
            <a:ext cx="1404275" cy="1552200"/>
          </a:xfrm>
          <a:custGeom>
            <a:avLst/>
            <a:gdLst/>
            <a:ahLst/>
            <a:cxnLst/>
            <a:rect l="l" t="t" r="r" b="b"/>
            <a:pathLst>
              <a:path w="56171" h="62088" extrusionOk="0">
                <a:moveTo>
                  <a:pt x="55848" y="62088"/>
                </a:moveTo>
                <a:lnTo>
                  <a:pt x="56171" y="688"/>
                </a:lnTo>
                <a:lnTo>
                  <a:pt x="23582" y="0"/>
                </a:lnTo>
                <a:lnTo>
                  <a:pt x="0" y="462"/>
                </a:lnTo>
                <a:lnTo>
                  <a:pt x="1361" y="61373"/>
                </a:lnTo>
                <a:lnTo>
                  <a:pt x="31090" y="6031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268" name="Google Shape;1268;p44">
            <a:extLst>
              <a:ext uri="{FF2B5EF4-FFF2-40B4-BE49-F238E27FC236}">
                <a16:creationId xmlns:a16="http://schemas.microsoft.com/office/drawing/2014/main" id="{6526F528-3B9E-C58A-2F53-4C483B134ABE}"/>
              </a:ext>
            </a:extLst>
          </p:cNvPr>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p>
            <a:r>
              <a:rPr lang="en"/>
              <a:t>Modeling Approach</a:t>
            </a:r>
          </a:p>
        </p:txBody>
      </p:sp>
      <p:sp>
        <p:nvSpPr>
          <p:cNvPr id="1269" name="Google Shape;1269;p44">
            <a:extLst>
              <a:ext uri="{FF2B5EF4-FFF2-40B4-BE49-F238E27FC236}">
                <a16:creationId xmlns:a16="http://schemas.microsoft.com/office/drawing/2014/main" id="{A40BA250-F098-3A25-3440-0EDD43FBDCFE}"/>
              </a:ext>
            </a:extLst>
          </p:cNvPr>
          <p:cNvSpPr txBox="1">
            <a:spLocks noGrp="1"/>
          </p:cNvSpPr>
          <p:nvPr>
            <p:ph type="title" idx="2"/>
          </p:nvPr>
        </p:nvSpPr>
        <p:spPr>
          <a:xfrm>
            <a:off x="3926400" y="52077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271" name="Google Shape;1271;p44">
            <a:extLst>
              <a:ext uri="{FF2B5EF4-FFF2-40B4-BE49-F238E27FC236}">
                <a16:creationId xmlns:a16="http://schemas.microsoft.com/office/drawing/2014/main" id="{2F160287-F487-ECEE-904D-79136D0C9029}"/>
              </a:ext>
            </a:extLst>
          </p:cNvPr>
          <p:cNvGrpSpPr/>
          <p:nvPr/>
        </p:nvGrpSpPr>
        <p:grpSpPr>
          <a:xfrm rot="-8486371">
            <a:off x="417296" y="365747"/>
            <a:ext cx="1600602" cy="1898799"/>
            <a:chOff x="7069011" y="288527"/>
            <a:chExt cx="1600705" cy="1898921"/>
          </a:xfrm>
        </p:grpSpPr>
        <p:grpSp>
          <p:nvGrpSpPr>
            <p:cNvPr id="1272" name="Google Shape;1272;p44">
              <a:extLst>
                <a:ext uri="{FF2B5EF4-FFF2-40B4-BE49-F238E27FC236}">
                  <a16:creationId xmlns:a16="http://schemas.microsoft.com/office/drawing/2014/main" id="{2D231E52-BF41-58C3-5C6A-3DE63B2CB194}"/>
                </a:ext>
              </a:extLst>
            </p:cNvPr>
            <p:cNvGrpSpPr/>
            <p:nvPr/>
          </p:nvGrpSpPr>
          <p:grpSpPr>
            <a:xfrm rot="-5400000">
              <a:off x="7098612" y="258925"/>
              <a:ext cx="1241972" cy="1301175"/>
              <a:chOff x="649743" y="199799"/>
              <a:chExt cx="1100649" cy="1153115"/>
            </a:xfrm>
          </p:grpSpPr>
          <p:grpSp>
            <p:nvGrpSpPr>
              <p:cNvPr id="1273" name="Google Shape;1273;p44">
                <a:extLst>
                  <a:ext uri="{FF2B5EF4-FFF2-40B4-BE49-F238E27FC236}">
                    <a16:creationId xmlns:a16="http://schemas.microsoft.com/office/drawing/2014/main" id="{EF690F62-FD05-A318-A5A2-5399A3F7E761}"/>
                  </a:ext>
                </a:extLst>
              </p:cNvPr>
              <p:cNvGrpSpPr/>
              <p:nvPr/>
            </p:nvGrpSpPr>
            <p:grpSpPr>
              <a:xfrm rot="8300102">
                <a:off x="714386" y="799798"/>
                <a:ext cx="576485" cy="413842"/>
                <a:chOff x="6287275" y="3211700"/>
                <a:chExt cx="543900" cy="390450"/>
              </a:xfrm>
            </p:grpSpPr>
            <p:sp>
              <p:nvSpPr>
                <p:cNvPr id="1274" name="Google Shape;1274;p44">
                  <a:extLst>
                    <a:ext uri="{FF2B5EF4-FFF2-40B4-BE49-F238E27FC236}">
                      <a16:creationId xmlns:a16="http://schemas.microsoft.com/office/drawing/2014/main" id="{3A15115C-3C76-7DF9-582F-39B0DA0FAB6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a:extLst>
                    <a:ext uri="{FF2B5EF4-FFF2-40B4-BE49-F238E27FC236}">
                      <a16:creationId xmlns:a16="http://schemas.microsoft.com/office/drawing/2014/main" id="{41AB7C52-AAD5-2207-778B-D8862A16877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a:extLst>
                    <a:ext uri="{FF2B5EF4-FFF2-40B4-BE49-F238E27FC236}">
                      <a16:creationId xmlns:a16="http://schemas.microsoft.com/office/drawing/2014/main" id="{26FBAE23-FCDC-5C91-F57F-A4EACB79582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a:extLst>
                    <a:ext uri="{FF2B5EF4-FFF2-40B4-BE49-F238E27FC236}">
                      <a16:creationId xmlns:a16="http://schemas.microsoft.com/office/drawing/2014/main" id="{2DACE239-1731-0065-FCA6-E91C44CB7C2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a:extLst>
                  <a:ext uri="{FF2B5EF4-FFF2-40B4-BE49-F238E27FC236}">
                    <a16:creationId xmlns:a16="http://schemas.microsoft.com/office/drawing/2014/main" id="{2BA9A78E-02FB-DE85-8B38-EBC0547B2842}"/>
                  </a:ext>
                </a:extLst>
              </p:cNvPr>
              <p:cNvGrpSpPr/>
              <p:nvPr/>
            </p:nvGrpSpPr>
            <p:grpSpPr>
              <a:xfrm rot="8300102">
                <a:off x="1109263" y="339073"/>
                <a:ext cx="576485" cy="413842"/>
                <a:chOff x="6287275" y="3211700"/>
                <a:chExt cx="543900" cy="390450"/>
              </a:xfrm>
            </p:grpSpPr>
            <p:sp>
              <p:nvSpPr>
                <p:cNvPr id="1279" name="Google Shape;1279;p44">
                  <a:extLst>
                    <a:ext uri="{FF2B5EF4-FFF2-40B4-BE49-F238E27FC236}">
                      <a16:creationId xmlns:a16="http://schemas.microsoft.com/office/drawing/2014/main" id="{508B02F6-23A9-EC06-3345-D53B430B32D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a:extLst>
                    <a:ext uri="{FF2B5EF4-FFF2-40B4-BE49-F238E27FC236}">
                      <a16:creationId xmlns:a16="http://schemas.microsoft.com/office/drawing/2014/main" id="{C3A2CCF8-8161-8DA5-EDDC-C67BBC5650A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a:extLst>
                    <a:ext uri="{FF2B5EF4-FFF2-40B4-BE49-F238E27FC236}">
                      <a16:creationId xmlns:a16="http://schemas.microsoft.com/office/drawing/2014/main" id="{2BAC6AE1-2F4C-BDD8-89FA-E6FCEA69AAC6}"/>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a:extLst>
                    <a:ext uri="{FF2B5EF4-FFF2-40B4-BE49-F238E27FC236}">
                      <a16:creationId xmlns:a16="http://schemas.microsoft.com/office/drawing/2014/main" id="{231EE1F5-B0B1-5079-39F9-EDBDBBFAFE4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3" name="Google Shape;1283;p44">
              <a:extLst>
                <a:ext uri="{FF2B5EF4-FFF2-40B4-BE49-F238E27FC236}">
                  <a16:creationId xmlns:a16="http://schemas.microsoft.com/office/drawing/2014/main" id="{A61DA6C7-AF99-4D97-7435-8B0ABEC84374}"/>
                </a:ext>
              </a:extLst>
            </p:cNvPr>
            <p:cNvGrpSpPr/>
            <p:nvPr/>
          </p:nvGrpSpPr>
          <p:grpSpPr>
            <a:xfrm rot="3784502">
              <a:off x="7988974" y="1558208"/>
              <a:ext cx="650532" cy="466998"/>
              <a:chOff x="6287275" y="3211700"/>
              <a:chExt cx="543900" cy="390450"/>
            </a:xfrm>
          </p:grpSpPr>
          <p:sp>
            <p:nvSpPr>
              <p:cNvPr id="1284" name="Google Shape;1284;p44">
                <a:extLst>
                  <a:ext uri="{FF2B5EF4-FFF2-40B4-BE49-F238E27FC236}">
                    <a16:creationId xmlns:a16="http://schemas.microsoft.com/office/drawing/2014/main" id="{18BD3122-4AE0-4006-9EA8-4FA69ED95986}"/>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a:extLst>
                  <a:ext uri="{FF2B5EF4-FFF2-40B4-BE49-F238E27FC236}">
                    <a16:creationId xmlns:a16="http://schemas.microsoft.com/office/drawing/2014/main" id="{641B3708-C6B0-E3C8-A6B0-F0AF49A1FD2F}"/>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a:extLst>
                  <a:ext uri="{FF2B5EF4-FFF2-40B4-BE49-F238E27FC236}">
                    <a16:creationId xmlns:a16="http://schemas.microsoft.com/office/drawing/2014/main" id="{6872FEB6-B220-350C-FDD0-324471E637C9}"/>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a:extLst>
                  <a:ext uri="{FF2B5EF4-FFF2-40B4-BE49-F238E27FC236}">
                    <a16:creationId xmlns:a16="http://schemas.microsoft.com/office/drawing/2014/main" id="{399A808A-22F6-899F-F186-5325E6647B9F}"/>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4">
            <a:extLst>
              <a:ext uri="{FF2B5EF4-FFF2-40B4-BE49-F238E27FC236}">
                <a16:creationId xmlns:a16="http://schemas.microsoft.com/office/drawing/2014/main" id="{1F654606-0F93-C8D1-A478-EAC8A54B78DB}"/>
              </a:ext>
            </a:extLst>
          </p:cNvPr>
          <p:cNvGrpSpPr/>
          <p:nvPr/>
        </p:nvGrpSpPr>
        <p:grpSpPr>
          <a:xfrm rot="1314870">
            <a:off x="6724187" y="1469879"/>
            <a:ext cx="1405972" cy="2842897"/>
            <a:chOff x="1345242" y="1538225"/>
            <a:chExt cx="1409835" cy="2850866"/>
          </a:xfrm>
        </p:grpSpPr>
        <p:grpSp>
          <p:nvGrpSpPr>
            <p:cNvPr id="1289" name="Google Shape;1289;p44">
              <a:extLst>
                <a:ext uri="{FF2B5EF4-FFF2-40B4-BE49-F238E27FC236}">
                  <a16:creationId xmlns:a16="http://schemas.microsoft.com/office/drawing/2014/main" id="{65D6660D-7A32-F8DC-BEB7-2457AF80574D}"/>
                </a:ext>
              </a:extLst>
            </p:cNvPr>
            <p:cNvGrpSpPr/>
            <p:nvPr/>
          </p:nvGrpSpPr>
          <p:grpSpPr>
            <a:xfrm>
              <a:off x="1553661" y="1661325"/>
              <a:ext cx="1129308" cy="2680869"/>
              <a:chOff x="1105986" y="1610871"/>
              <a:chExt cx="1129308" cy="2680869"/>
            </a:xfrm>
          </p:grpSpPr>
          <p:sp>
            <p:nvSpPr>
              <p:cNvPr id="1290" name="Google Shape;1290;p44">
                <a:extLst>
                  <a:ext uri="{FF2B5EF4-FFF2-40B4-BE49-F238E27FC236}">
                    <a16:creationId xmlns:a16="http://schemas.microsoft.com/office/drawing/2014/main" id="{FB95F36F-625B-8498-E9EC-AC5162F05CB1}"/>
                  </a:ext>
                </a:extLst>
              </p:cNvPr>
              <p:cNvSpPr/>
              <p:nvPr/>
            </p:nvSpPr>
            <p:spPr>
              <a:xfrm rot="-508121">
                <a:off x="1924610" y="3859236"/>
                <a:ext cx="159771" cy="82980"/>
              </a:xfrm>
              <a:custGeom>
                <a:avLst/>
                <a:gdLst/>
                <a:ahLst/>
                <a:cxnLst/>
                <a:rect l="l" t="t" r="r" b="b"/>
                <a:pathLst>
                  <a:path w="3098" h="1609" extrusionOk="0">
                    <a:moveTo>
                      <a:pt x="2521" y="360"/>
                    </a:moveTo>
                    <a:lnTo>
                      <a:pt x="2401" y="480"/>
                    </a:lnTo>
                    <a:cubicBezTo>
                      <a:pt x="2089" y="768"/>
                      <a:pt x="1705" y="960"/>
                      <a:pt x="1297" y="1008"/>
                    </a:cubicBezTo>
                    <a:lnTo>
                      <a:pt x="529"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53" y="360"/>
                    </a:cubicBezTo>
                    <a:close/>
                    <a:moveTo>
                      <a:pt x="2641" y="384"/>
                    </a:moveTo>
                    <a:cubicBezTo>
                      <a:pt x="2713" y="408"/>
                      <a:pt x="2761" y="480"/>
                      <a:pt x="2761" y="552"/>
                    </a:cubicBezTo>
                    <a:lnTo>
                      <a:pt x="2761" y="1032"/>
                    </a:lnTo>
                    <a:cubicBezTo>
                      <a:pt x="2761" y="1152"/>
                      <a:pt x="2665" y="1248"/>
                      <a:pt x="2545" y="1248"/>
                    </a:cubicBezTo>
                    <a:lnTo>
                      <a:pt x="2257" y="1248"/>
                    </a:lnTo>
                    <a:cubicBezTo>
                      <a:pt x="2473" y="1176"/>
                      <a:pt x="2641" y="960"/>
                      <a:pt x="2641" y="720"/>
                    </a:cubicBezTo>
                    <a:lnTo>
                      <a:pt x="2641" y="408"/>
                    </a:lnTo>
                    <a:cubicBezTo>
                      <a:pt x="2641" y="384"/>
                      <a:pt x="2641" y="384"/>
                      <a:pt x="2641" y="384"/>
                    </a:cubicBezTo>
                    <a:close/>
                    <a:moveTo>
                      <a:pt x="553" y="0"/>
                    </a:moveTo>
                    <a:cubicBezTo>
                      <a:pt x="265" y="0"/>
                      <a:pt x="1" y="240"/>
                      <a:pt x="1" y="552"/>
                    </a:cubicBezTo>
                    <a:lnTo>
                      <a:pt x="1" y="1032"/>
                    </a:lnTo>
                    <a:cubicBezTo>
                      <a:pt x="1" y="1344"/>
                      <a:pt x="241" y="1608"/>
                      <a:pt x="553" y="1608"/>
                    </a:cubicBezTo>
                    <a:lnTo>
                      <a:pt x="2545" y="1608"/>
                    </a:lnTo>
                    <a:cubicBezTo>
                      <a:pt x="2833"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a:extLst>
                  <a:ext uri="{FF2B5EF4-FFF2-40B4-BE49-F238E27FC236}">
                    <a16:creationId xmlns:a16="http://schemas.microsoft.com/office/drawing/2014/main" id="{784BB372-F086-F2A1-6F22-6127F3726075}"/>
                  </a:ext>
                </a:extLst>
              </p:cNvPr>
              <p:cNvSpPr/>
              <p:nvPr/>
            </p:nvSpPr>
            <p:spPr>
              <a:xfrm rot="-508121">
                <a:off x="1941113" y="3970648"/>
                <a:ext cx="159771" cy="81845"/>
              </a:xfrm>
              <a:custGeom>
                <a:avLst/>
                <a:gdLst/>
                <a:ahLst/>
                <a:cxnLst/>
                <a:rect l="l" t="t" r="r" b="b"/>
                <a:pathLst>
                  <a:path w="3098" h="1587" extrusionOk="0">
                    <a:moveTo>
                      <a:pt x="2521" y="360"/>
                    </a:moveTo>
                    <a:lnTo>
                      <a:pt x="2401" y="480"/>
                    </a:lnTo>
                    <a:cubicBezTo>
                      <a:pt x="2089" y="744"/>
                      <a:pt x="1705" y="937"/>
                      <a:pt x="1297" y="1009"/>
                    </a:cubicBezTo>
                    <a:lnTo>
                      <a:pt x="553" y="1105"/>
                    </a:lnTo>
                    <a:cubicBezTo>
                      <a:pt x="505" y="1129"/>
                      <a:pt x="481" y="1153"/>
                      <a:pt x="505" y="1177"/>
                    </a:cubicBezTo>
                    <a:cubicBezTo>
                      <a:pt x="505" y="1201"/>
                      <a:pt x="505" y="1201"/>
                      <a:pt x="505" y="1225"/>
                    </a:cubicBezTo>
                    <a:cubicBezTo>
                      <a:pt x="409" y="1177"/>
                      <a:pt x="361" y="1105"/>
                      <a:pt x="361" y="1033"/>
                    </a:cubicBezTo>
                    <a:lnTo>
                      <a:pt x="361" y="552"/>
                    </a:lnTo>
                    <a:cubicBezTo>
                      <a:pt x="361"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7" y="1227"/>
                      <a:pt x="2545" y="1225"/>
                    </a:cubicBezTo>
                    <a:lnTo>
                      <a:pt x="2257" y="1225"/>
                    </a:lnTo>
                    <a:cubicBezTo>
                      <a:pt x="2473" y="1177"/>
                      <a:pt x="2641" y="985"/>
                      <a:pt x="2641" y="744"/>
                    </a:cubicBezTo>
                    <a:lnTo>
                      <a:pt x="2641" y="408"/>
                    </a:lnTo>
                    <a:cubicBezTo>
                      <a:pt x="2641" y="384"/>
                      <a:pt x="2641" y="384"/>
                      <a:pt x="2641" y="360"/>
                    </a:cubicBezTo>
                    <a:close/>
                    <a:moveTo>
                      <a:pt x="577" y="0"/>
                    </a:moveTo>
                    <a:cubicBezTo>
                      <a:pt x="265" y="0"/>
                      <a:pt x="1" y="240"/>
                      <a:pt x="1" y="552"/>
                    </a:cubicBezTo>
                    <a:lnTo>
                      <a:pt x="1"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a:extLst>
                  <a:ext uri="{FF2B5EF4-FFF2-40B4-BE49-F238E27FC236}">
                    <a16:creationId xmlns:a16="http://schemas.microsoft.com/office/drawing/2014/main" id="{10F5EE33-1764-1382-B6DD-81415467CE82}"/>
                  </a:ext>
                </a:extLst>
              </p:cNvPr>
              <p:cNvSpPr/>
              <p:nvPr/>
            </p:nvSpPr>
            <p:spPr>
              <a:xfrm rot="-508121">
                <a:off x="1907745" y="3746561"/>
                <a:ext cx="159771" cy="81794"/>
              </a:xfrm>
              <a:custGeom>
                <a:avLst/>
                <a:gdLst/>
                <a:ahLst/>
                <a:cxnLst/>
                <a:rect l="l" t="t" r="r" b="b"/>
                <a:pathLst>
                  <a:path w="3098" h="1586" extrusionOk="0">
                    <a:moveTo>
                      <a:pt x="2521" y="361"/>
                    </a:moveTo>
                    <a:lnTo>
                      <a:pt x="2401" y="481"/>
                    </a:lnTo>
                    <a:cubicBezTo>
                      <a:pt x="2089" y="769"/>
                      <a:pt x="1705" y="961"/>
                      <a:pt x="1297" y="1009"/>
                    </a:cubicBezTo>
                    <a:lnTo>
                      <a:pt x="529" y="1129"/>
                    </a:lnTo>
                    <a:cubicBezTo>
                      <a:pt x="505" y="1129"/>
                      <a:pt x="481" y="1153"/>
                      <a:pt x="481" y="1201"/>
                    </a:cubicBezTo>
                    <a:cubicBezTo>
                      <a:pt x="481" y="1201"/>
                      <a:pt x="481" y="1201"/>
                      <a:pt x="481" y="1225"/>
                    </a:cubicBezTo>
                    <a:cubicBezTo>
                      <a:pt x="409" y="1201"/>
                      <a:pt x="361" y="1129"/>
                      <a:pt x="361" y="1033"/>
                    </a:cubicBezTo>
                    <a:lnTo>
                      <a:pt x="361" y="553"/>
                    </a:lnTo>
                    <a:cubicBezTo>
                      <a:pt x="361" y="433"/>
                      <a:pt x="457" y="361"/>
                      <a:pt x="553" y="361"/>
                    </a:cubicBezTo>
                    <a:close/>
                    <a:moveTo>
                      <a:pt x="2641" y="361"/>
                    </a:moveTo>
                    <a:cubicBezTo>
                      <a:pt x="2713" y="409"/>
                      <a:pt x="2761" y="481"/>
                      <a:pt x="2761" y="553"/>
                    </a:cubicBezTo>
                    <a:lnTo>
                      <a:pt x="2761" y="1033"/>
                    </a:lnTo>
                    <a:cubicBezTo>
                      <a:pt x="2761" y="1153"/>
                      <a:pt x="2665" y="1225"/>
                      <a:pt x="2545" y="1225"/>
                    </a:cubicBezTo>
                    <a:lnTo>
                      <a:pt x="2257" y="1225"/>
                    </a:lnTo>
                    <a:cubicBezTo>
                      <a:pt x="2473" y="1177"/>
                      <a:pt x="2641" y="961"/>
                      <a:pt x="2641" y="745"/>
                    </a:cubicBezTo>
                    <a:lnTo>
                      <a:pt x="2641" y="409"/>
                    </a:lnTo>
                    <a:cubicBezTo>
                      <a:pt x="2641" y="385"/>
                      <a:pt x="2641" y="385"/>
                      <a:pt x="2641" y="361"/>
                    </a:cubicBezTo>
                    <a:close/>
                    <a:moveTo>
                      <a:pt x="553" y="1"/>
                    </a:moveTo>
                    <a:cubicBezTo>
                      <a:pt x="265" y="1"/>
                      <a:pt x="1" y="241"/>
                      <a:pt x="1" y="553"/>
                    </a:cubicBezTo>
                    <a:lnTo>
                      <a:pt x="1" y="1033"/>
                    </a:lnTo>
                    <a:cubicBezTo>
                      <a:pt x="1" y="1345"/>
                      <a:pt x="265" y="1585"/>
                      <a:pt x="553"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a:extLst>
                  <a:ext uri="{FF2B5EF4-FFF2-40B4-BE49-F238E27FC236}">
                    <a16:creationId xmlns:a16="http://schemas.microsoft.com/office/drawing/2014/main" id="{F9E8C3F6-D501-516F-34F0-3FC910F1FB7D}"/>
                  </a:ext>
                </a:extLst>
              </p:cNvPr>
              <p:cNvSpPr/>
              <p:nvPr/>
            </p:nvSpPr>
            <p:spPr>
              <a:xfrm rot="-508121">
                <a:off x="1326915" y="2836548"/>
                <a:ext cx="596743" cy="18618"/>
              </a:xfrm>
              <a:custGeom>
                <a:avLst/>
                <a:gdLst/>
                <a:ahLst/>
                <a:cxnLst/>
                <a:rect l="l" t="t" r="r" b="b"/>
                <a:pathLst>
                  <a:path w="11571" h="361" extrusionOk="0">
                    <a:moveTo>
                      <a:pt x="4753" y="0"/>
                    </a:moveTo>
                    <a:cubicBezTo>
                      <a:pt x="4153" y="0"/>
                      <a:pt x="3529" y="0"/>
                      <a:pt x="2905" y="24"/>
                    </a:cubicBezTo>
                    <a:cubicBezTo>
                      <a:pt x="2041" y="24"/>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46" y="216"/>
                      <a:pt x="11546" y="168"/>
                    </a:cubicBezTo>
                    <a:cubicBezTo>
                      <a:pt x="11570" y="144"/>
                      <a:pt x="11522" y="120"/>
                      <a:pt x="11498" y="120"/>
                    </a:cubicBezTo>
                    <a:cubicBezTo>
                      <a:pt x="11186" y="96"/>
                      <a:pt x="10874" y="96"/>
                      <a:pt x="10562" y="72"/>
                    </a:cubicBezTo>
                    <a:lnTo>
                      <a:pt x="10058" y="48"/>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a:extLst>
                  <a:ext uri="{FF2B5EF4-FFF2-40B4-BE49-F238E27FC236}">
                    <a16:creationId xmlns:a16="http://schemas.microsoft.com/office/drawing/2014/main" id="{9E58EE62-8223-F849-389D-3AE361C42C15}"/>
                  </a:ext>
                </a:extLst>
              </p:cNvPr>
              <p:cNvSpPr/>
              <p:nvPr/>
            </p:nvSpPr>
            <p:spPr>
              <a:xfrm rot="-508121">
                <a:off x="1375936" y="3181274"/>
                <a:ext cx="646253" cy="303348"/>
              </a:xfrm>
              <a:custGeom>
                <a:avLst/>
                <a:gdLst/>
                <a:ahLst/>
                <a:cxnLst/>
                <a:rect l="l" t="t" r="r" b="b"/>
                <a:pathLst>
                  <a:path w="12531" h="5882" extrusionOk="0">
                    <a:moveTo>
                      <a:pt x="12458" y="1"/>
                    </a:moveTo>
                    <a:lnTo>
                      <a:pt x="73" y="121"/>
                    </a:lnTo>
                    <a:cubicBezTo>
                      <a:pt x="25" y="121"/>
                      <a:pt x="1" y="145"/>
                      <a:pt x="1" y="169"/>
                    </a:cubicBezTo>
                    <a:lnTo>
                      <a:pt x="142" y="3526"/>
                    </a:lnTo>
                    <a:lnTo>
                      <a:pt x="142" y="3526"/>
                    </a:lnTo>
                    <a:cubicBezTo>
                      <a:pt x="119" y="3503"/>
                      <a:pt x="96" y="3481"/>
                      <a:pt x="73" y="3481"/>
                    </a:cubicBezTo>
                    <a:cubicBezTo>
                      <a:pt x="49" y="3481"/>
                      <a:pt x="1" y="3505"/>
                      <a:pt x="1" y="3529"/>
                    </a:cubicBezTo>
                    <a:lnTo>
                      <a:pt x="25" y="5785"/>
                    </a:lnTo>
                    <a:cubicBezTo>
                      <a:pt x="1" y="5809"/>
                      <a:pt x="49" y="5857"/>
                      <a:pt x="73" y="5881"/>
                    </a:cubicBezTo>
                    <a:cubicBezTo>
                      <a:pt x="121" y="5881"/>
                      <a:pt x="145" y="5833"/>
                      <a:pt x="145" y="5809"/>
                    </a:cubicBezTo>
                    <a:lnTo>
                      <a:pt x="241" y="5089"/>
                    </a:lnTo>
                    <a:lnTo>
                      <a:pt x="433" y="5809"/>
                    </a:lnTo>
                    <a:cubicBezTo>
                      <a:pt x="433" y="5833"/>
                      <a:pt x="457" y="5857"/>
                      <a:pt x="481" y="5857"/>
                    </a:cubicBezTo>
                    <a:cubicBezTo>
                      <a:pt x="505" y="5857"/>
                      <a:pt x="529" y="5809"/>
                      <a:pt x="553" y="5785"/>
                    </a:cubicBezTo>
                    <a:lnTo>
                      <a:pt x="625" y="937"/>
                    </a:lnTo>
                    <a:lnTo>
                      <a:pt x="529" y="625"/>
                    </a:lnTo>
                    <a:lnTo>
                      <a:pt x="577" y="673"/>
                    </a:lnTo>
                    <a:cubicBezTo>
                      <a:pt x="589" y="685"/>
                      <a:pt x="601" y="691"/>
                      <a:pt x="610" y="691"/>
                    </a:cubicBezTo>
                    <a:cubicBezTo>
                      <a:pt x="619" y="691"/>
                      <a:pt x="625" y="685"/>
                      <a:pt x="625" y="673"/>
                    </a:cubicBezTo>
                    <a:lnTo>
                      <a:pt x="11834" y="433"/>
                    </a:lnTo>
                    <a:lnTo>
                      <a:pt x="11834" y="433"/>
                    </a:lnTo>
                    <a:lnTo>
                      <a:pt x="11738" y="649"/>
                    </a:lnTo>
                    <a:cubicBezTo>
                      <a:pt x="11738" y="673"/>
                      <a:pt x="11738" y="697"/>
                      <a:pt x="11762" y="721"/>
                    </a:cubicBezTo>
                    <a:lnTo>
                      <a:pt x="11810" y="721"/>
                    </a:lnTo>
                    <a:cubicBezTo>
                      <a:pt x="11834" y="721"/>
                      <a:pt x="11834" y="721"/>
                      <a:pt x="11858" y="697"/>
                    </a:cubicBezTo>
                    <a:lnTo>
                      <a:pt x="12506" y="97"/>
                    </a:lnTo>
                    <a:cubicBezTo>
                      <a:pt x="12530" y="97"/>
                      <a:pt x="12530" y="73"/>
                      <a:pt x="12506" y="25"/>
                    </a:cubicBezTo>
                    <a:cubicBezTo>
                      <a:pt x="12506" y="1"/>
                      <a:pt x="12482" y="1"/>
                      <a:pt x="1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a:extLst>
                  <a:ext uri="{FF2B5EF4-FFF2-40B4-BE49-F238E27FC236}">
                    <a16:creationId xmlns:a16="http://schemas.microsoft.com/office/drawing/2014/main" id="{FB39FC95-175C-1D4D-4B4A-7C1B29C592D8}"/>
                  </a:ext>
                </a:extLst>
              </p:cNvPr>
              <p:cNvSpPr/>
              <p:nvPr/>
            </p:nvSpPr>
            <p:spPr>
              <a:xfrm rot="-508121">
                <a:off x="1242220" y="2493713"/>
                <a:ext cx="165960" cy="102784"/>
              </a:xfrm>
              <a:custGeom>
                <a:avLst/>
                <a:gdLst/>
                <a:ahLst/>
                <a:cxnLst/>
                <a:rect l="l" t="t" r="r" b="b"/>
                <a:pathLst>
                  <a:path w="3218" h="1993" extrusionOk="0">
                    <a:moveTo>
                      <a:pt x="49" y="0"/>
                    </a:moveTo>
                    <a:cubicBezTo>
                      <a:pt x="49" y="24"/>
                      <a:pt x="25" y="24"/>
                      <a:pt x="25" y="48"/>
                    </a:cubicBezTo>
                    <a:lnTo>
                      <a:pt x="1" y="1752"/>
                    </a:lnTo>
                    <a:cubicBezTo>
                      <a:pt x="1" y="1776"/>
                      <a:pt x="1" y="1800"/>
                      <a:pt x="49" y="1824"/>
                    </a:cubicBezTo>
                    <a:cubicBezTo>
                      <a:pt x="601" y="1920"/>
                      <a:pt x="1153" y="1993"/>
                      <a:pt x="1729" y="1993"/>
                    </a:cubicBezTo>
                    <a:cubicBezTo>
                      <a:pt x="2209" y="1993"/>
                      <a:pt x="2689" y="1945"/>
                      <a:pt x="3145" y="1848"/>
                    </a:cubicBezTo>
                    <a:cubicBezTo>
                      <a:pt x="3193" y="1848"/>
                      <a:pt x="3217" y="1824"/>
                      <a:pt x="3193" y="1776"/>
                    </a:cubicBezTo>
                    <a:lnTo>
                      <a:pt x="3121" y="504"/>
                    </a:lnTo>
                    <a:cubicBezTo>
                      <a:pt x="3102" y="485"/>
                      <a:pt x="3082" y="450"/>
                      <a:pt x="3063" y="450"/>
                    </a:cubicBezTo>
                    <a:cubicBezTo>
                      <a:pt x="3058" y="450"/>
                      <a:pt x="3054" y="452"/>
                      <a:pt x="3049" y="456"/>
                    </a:cubicBezTo>
                    <a:cubicBezTo>
                      <a:pt x="3001" y="456"/>
                      <a:pt x="2977" y="480"/>
                      <a:pt x="2977" y="504"/>
                    </a:cubicBezTo>
                    <a:lnTo>
                      <a:pt x="2953" y="936"/>
                    </a:lnTo>
                    <a:lnTo>
                      <a:pt x="2809" y="120"/>
                    </a:lnTo>
                    <a:cubicBezTo>
                      <a:pt x="2809" y="96"/>
                      <a:pt x="2785" y="72"/>
                      <a:pt x="2761" y="72"/>
                    </a:cubicBezTo>
                    <a:lnTo>
                      <a:pt x="1897" y="72"/>
                    </a:lnTo>
                    <a:cubicBezTo>
                      <a:pt x="1787" y="77"/>
                      <a:pt x="1677" y="79"/>
                      <a:pt x="1567" y="79"/>
                    </a:cubicBezTo>
                    <a:cubicBezTo>
                      <a:pt x="1077" y="79"/>
                      <a:pt x="587" y="39"/>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a:extLst>
                  <a:ext uri="{FF2B5EF4-FFF2-40B4-BE49-F238E27FC236}">
                    <a16:creationId xmlns:a16="http://schemas.microsoft.com/office/drawing/2014/main" id="{63A43E1D-B892-01AC-D6DB-0DDC315BAB85}"/>
                  </a:ext>
                </a:extLst>
              </p:cNvPr>
              <p:cNvSpPr/>
              <p:nvPr/>
            </p:nvSpPr>
            <p:spPr>
              <a:xfrm rot="-508121">
                <a:off x="1331381" y="2867161"/>
                <a:ext cx="596743" cy="17380"/>
              </a:xfrm>
              <a:custGeom>
                <a:avLst/>
                <a:gdLst/>
                <a:ahLst/>
                <a:cxnLst/>
                <a:rect l="l" t="t" r="r" b="b"/>
                <a:pathLst>
                  <a:path w="11571" h="337" extrusionOk="0">
                    <a:moveTo>
                      <a:pt x="4753" y="0"/>
                    </a:moveTo>
                    <a:cubicBezTo>
                      <a:pt x="4153" y="0"/>
                      <a:pt x="3529" y="0"/>
                      <a:pt x="2905" y="24"/>
                    </a:cubicBezTo>
                    <a:cubicBezTo>
                      <a:pt x="2065" y="48"/>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a:extLst>
                  <a:ext uri="{FF2B5EF4-FFF2-40B4-BE49-F238E27FC236}">
                    <a16:creationId xmlns:a16="http://schemas.microsoft.com/office/drawing/2014/main" id="{D25BACEA-A9D5-E226-2A63-953CEB432E99}"/>
                  </a:ext>
                </a:extLst>
              </p:cNvPr>
              <p:cNvSpPr/>
              <p:nvPr/>
            </p:nvSpPr>
            <p:spPr>
              <a:xfrm rot="-508121">
                <a:off x="1308679" y="2776771"/>
                <a:ext cx="22331" cy="456828"/>
              </a:xfrm>
              <a:custGeom>
                <a:avLst/>
                <a:gdLst/>
                <a:ahLst/>
                <a:cxnLst/>
                <a:rect l="l" t="t" r="r" b="b"/>
                <a:pathLst>
                  <a:path w="433" h="8858" extrusionOk="0">
                    <a:moveTo>
                      <a:pt x="97" y="1"/>
                    </a:moveTo>
                    <a:cubicBezTo>
                      <a:pt x="73" y="1"/>
                      <a:pt x="25" y="25"/>
                      <a:pt x="25" y="73"/>
                    </a:cubicBezTo>
                    <a:cubicBezTo>
                      <a:pt x="1" y="817"/>
                      <a:pt x="1" y="1585"/>
                      <a:pt x="1" y="2257"/>
                    </a:cubicBezTo>
                    <a:cubicBezTo>
                      <a:pt x="1" y="2977"/>
                      <a:pt x="25" y="3721"/>
                      <a:pt x="49" y="4441"/>
                    </a:cubicBezTo>
                    <a:cubicBezTo>
                      <a:pt x="73" y="5161"/>
                      <a:pt x="97" y="5881"/>
                      <a:pt x="121" y="6626"/>
                    </a:cubicBezTo>
                    <a:lnTo>
                      <a:pt x="193" y="7706"/>
                    </a:lnTo>
                    <a:cubicBezTo>
                      <a:pt x="193" y="7850"/>
                      <a:pt x="217" y="7970"/>
                      <a:pt x="217" y="8090"/>
                    </a:cubicBezTo>
                    <a:cubicBezTo>
                      <a:pt x="241" y="8330"/>
                      <a:pt x="265" y="8570"/>
                      <a:pt x="289" y="8810"/>
                    </a:cubicBezTo>
                    <a:cubicBezTo>
                      <a:pt x="289" y="8834"/>
                      <a:pt x="313" y="8858"/>
                      <a:pt x="361" y="8858"/>
                    </a:cubicBezTo>
                    <a:cubicBezTo>
                      <a:pt x="385" y="8858"/>
                      <a:pt x="409" y="8834"/>
                      <a:pt x="409" y="8810"/>
                    </a:cubicBezTo>
                    <a:cubicBezTo>
                      <a:pt x="409" y="8570"/>
                      <a:pt x="409" y="8330"/>
                      <a:pt x="433" y="8090"/>
                    </a:cubicBezTo>
                    <a:lnTo>
                      <a:pt x="433" y="7706"/>
                    </a:lnTo>
                    <a:lnTo>
                      <a:pt x="433" y="6602"/>
                    </a:lnTo>
                    <a:cubicBezTo>
                      <a:pt x="433" y="5857"/>
                      <a:pt x="409" y="5113"/>
                      <a:pt x="409" y="4417"/>
                    </a:cubicBezTo>
                    <a:cubicBezTo>
                      <a:pt x="385" y="3745"/>
                      <a:pt x="361" y="2977"/>
                      <a:pt x="313" y="2233"/>
                    </a:cubicBezTo>
                    <a:cubicBezTo>
                      <a:pt x="289" y="1585"/>
                      <a:pt x="241" y="817"/>
                      <a:pt x="169" y="49"/>
                    </a:cubicBezTo>
                    <a:cubicBezTo>
                      <a:pt x="169" y="25"/>
                      <a:pt x="121"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a:extLst>
                  <a:ext uri="{FF2B5EF4-FFF2-40B4-BE49-F238E27FC236}">
                    <a16:creationId xmlns:a16="http://schemas.microsoft.com/office/drawing/2014/main" id="{5935AC23-43C6-21AD-04B3-D9AB4D076BF6}"/>
                  </a:ext>
                </a:extLst>
              </p:cNvPr>
              <p:cNvSpPr/>
              <p:nvPr/>
            </p:nvSpPr>
            <p:spPr>
              <a:xfrm rot="-508121">
                <a:off x="1357268" y="2759054"/>
                <a:ext cx="23569" cy="1296116"/>
              </a:xfrm>
              <a:custGeom>
                <a:avLst/>
                <a:gdLst/>
                <a:ahLst/>
                <a:cxnLst/>
                <a:rect l="l" t="t" r="r" b="b"/>
                <a:pathLst>
                  <a:path w="457" h="25132" extrusionOk="0">
                    <a:moveTo>
                      <a:pt x="73" y="1"/>
                    </a:moveTo>
                    <a:cubicBezTo>
                      <a:pt x="25" y="1"/>
                      <a:pt x="1" y="49"/>
                      <a:pt x="1" y="73"/>
                    </a:cubicBezTo>
                    <a:lnTo>
                      <a:pt x="1" y="3193"/>
                    </a:lnTo>
                    <a:lnTo>
                      <a:pt x="1" y="6313"/>
                    </a:lnTo>
                    <a:lnTo>
                      <a:pt x="25" y="12578"/>
                    </a:lnTo>
                    <a:lnTo>
                      <a:pt x="145" y="18819"/>
                    </a:lnTo>
                    <a:cubicBezTo>
                      <a:pt x="169" y="20691"/>
                      <a:pt x="217" y="22899"/>
                      <a:pt x="289" y="25059"/>
                    </a:cubicBezTo>
                    <a:cubicBezTo>
                      <a:pt x="289" y="25107"/>
                      <a:pt x="313" y="25131"/>
                      <a:pt x="361" y="25131"/>
                    </a:cubicBezTo>
                    <a:cubicBezTo>
                      <a:pt x="385" y="25131"/>
                      <a:pt x="433" y="25107"/>
                      <a:pt x="433" y="25059"/>
                    </a:cubicBezTo>
                    <a:cubicBezTo>
                      <a:pt x="457" y="22875"/>
                      <a:pt x="457" y="20691"/>
                      <a:pt x="433" y="18819"/>
                    </a:cubicBezTo>
                    <a:lnTo>
                      <a:pt x="385" y="12578"/>
                    </a:lnTo>
                    <a:lnTo>
                      <a:pt x="289" y="6337"/>
                    </a:lnTo>
                    <a:lnTo>
                      <a:pt x="241" y="3193"/>
                    </a:lnTo>
                    <a:lnTo>
                      <a:pt x="145" y="73"/>
                    </a:lnTo>
                    <a:cubicBezTo>
                      <a:pt x="145" y="25"/>
                      <a:pt x="97"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a:extLst>
                  <a:ext uri="{FF2B5EF4-FFF2-40B4-BE49-F238E27FC236}">
                    <a16:creationId xmlns:a16="http://schemas.microsoft.com/office/drawing/2014/main" id="{8E22E111-2DAA-7F65-8D05-4815D631FFD9}"/>
                  </a:ext>
                </a:extLst>
              </p:cNvPr>
              <p:cNvSpPr/>
              <p:nvPr/>
            </p:nvSpPr>
            <p:spPr>
              <a:xfrm rot="-508121">
                <a:off x="1731761" y="4001822"/>
                <a:ext cx="159719" cy="81742"/>
              </a:xfrm>
              <a:custGeom>
                <a:avLst/>
                <a:gdLst/>
                <a:ahLst/>
                <a:cxnLst/>
                <a:rect l="l" t="t" r="r" b="b"/>
                <a:pathLst>
                  <a:path w="3097" h="1585" extrusionOk="0">
                    <a:moveTo>
                      <a:pt x="2521" y="360"/>
                    </a:moveTo>
                    <a:lnTo>
                      <a:pt x="2401" y="480"/>
                    </a:lnTo>
                    <a:cubicBezTo>
                      <a:pt x="2088" y="768"/>
                      <a:pt x="1704" y="961"/>
                      <a:pt x="1296" y="1009"/>
                    </a:cubicBezTo>
                    <a:lnTo>
                      <a:pt x="528" y="1129"/>
                    </a:lnTo>
                    <a:cubicBezTo>
                      <a:pt x="504" y="1129"/>
                      <a:pt x="480" y="1153"/>
                      <a:pt x="480" y="1201"/>
                    </a:cubicBezTo>
                    <a:cubicBezTo>
                      <a:pt x="480" y="1201"/>
                      <a:pt x="480" y="1214"/>
                      <a:pt x="490" y="1221"/>
                    </a:cubicBezTo>
                    <a:lnTo>
                      <a:pt x="490" y="1221"/>
                    </a:lnTo>
                    <a:cubicBezTo>
                      <a:pt x="404" y="1193"/>
                      <a:pt x="360" y="1124"/>
                      <a:pt x="360" y="1033"/>
                    </a:cubicBezTo>
                    <a:lnTo>
                      <a:pt x="360" y="552"/>
                    </a:lnTo>
                    <a:cubicBezTo>
                      <a:pt x="360" y="432"/>
                      <a:pt x="456" y="360"/>
                      <a:pt x="552" y="360"/>
                    </a:cubicBezTo>
                    <a:close/>
                    <a:moveTo>
                      <a:pt x="2641" y="360"/>
                    </a:moveTo>
                    <a:cubicBezTo>
                      <a:pt x="2713" y="408"/>
                      <a:pt x="2737" y="480"/>
                      <a:pt x="2761" y="552"/>
                    </a:cubicBezTo>
                    <a:lnTo>
                      <a:pt x="2761" y="1033"/>
                    </a:lnTo>
                    <a:cubicBezTo>
                      <a:pt x="2739" y="1140"/>
                      <a:pt x="2679" y="1228"/>
                      <a:pt x="2581" y="1228"/>
                    </a:cubicBezTo>
                    <a:cubicBezTo>
                      <a:pt x="2569" y="1228"/>
                      <a:pt x="2557" y="1227"/>
                      <a:pt x="2545" y="1225"/>
                    </a:cubicBezTo>
                    <a:lnTo>
                      <a:pt x="2257" y="1225"/>
                    </a:lnTo>
                    <a:cubicBezTo>
                      <a:pt x="2473" y="1177"/>
                      <a:pt x="2641" y="985"/>
                      <a:pt x="2641" y="744"/>
                    </a:cubicBezTo>
                    <a:lnTo>
                      <a:pt x="2641" y="408"/>
                    </a:lnTo>
                    <a:cubicBezTo>
                      <a:pt x="2641" y="384"/>
                      <a:pt x="2641" y="384"/>
                      <a:pt x="2641" y="360"/>
                    </a:cubicBezTo>
                    <a:close/>
                    <a:moveTo>
                      <a:pt x="552" y="0"/>
                    </a:moveTo>
                    <a:cubicBezTo>
                      <a:pt x="264" y="0"/>
                      <a:pt x="0" y="240"/>
                      <a:pt x="0" y="552"/>
                    </a:cubicBezTo>
                    <a:lnTo>
                      <a:pt x="0" y="1033"/>
                    </a:lnTo>
                    <a:cubicBezTo>
                      <a:pt x="0" y="1345"/>
                      <a:pt x="264" y="1585"/>
                      <a:pt x="552" y="1585"/>
                    </a:cubicBezTo>
                    <a:lnTo>
                      <a:pt x="2545" y="1585"/>
                    </a:lnTo>
                    <a:cubicBezTo>
                      <a:pt x="2857" y="1585"/>
                      <a:pt x="3097" y="1345"/>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a:extLst>
                  <a:ext uri="{FF2B5EF4-FFF2-40B4-BE49-F238E27FC236}">
                    <a16:creationId xmlns:a16="http://schemas.microsoft.com/office/drawing/2014/main" id="{E277411E-8F85-D808-3FE0-442ADCFE400C}"/>
                  </a:ext>
                </a:extLst>
              </p:cNvPr>
              <p:cNvSpPr/>
              <p:nvPr/>
            </p:nvSpPr>
            <p:spPr>
              <a:xfrm rot="-508121">
                <a:off x="1698400" y="3777735"/>
                <a:ext cx="159719" cy="81794"/>
              </a:xfrm>
              <a:custGeom>
                <a:avLst/>
                <a:gdLst/>
                <a:ahLst/>
                <a:cxnLst/>
                <a:rect l="l" t="t" r="r" b="b"/>
                <a:pathLst>
                  <a:path w="3097" h="1586" extrusionOk="0">
                    <a:moveTo>
                      <a:pt x="2521" y="361"/>
                    </a:moveTo>
                    <a:lnTo>
                      <a:pt x="2377" y="481"/>
                    </a:lnTo>
                    <a:cubicBezTo>
                      <a:pt x="2088" y="769"/>
                      <a:pt x="1704" y="961"/>
                      <a:pt x="1296" y="1009"/>
                    </a:cubicBezTo>
                    <a:lnTo>
                      <a:pt x="528" y="1129"/>
                    </a:lnTo>
                    <a:cubicBezTo>
                      <a:pt x="504" y="1129"/>
                      <a:pt x="480" y="1153"/>
                      <a:pt x="480" y="1201"/>
                    </a:cubicBezTo>
                    <a:cubicBezTo>
                      <a:pt x="480" y="1201"/>
                      <a:pt x="480" y="1201"/>
                      <a:pt x="504" y="1225"/>
                    </a:cubicBezTo>
                    <a:cubicBezTo>
                      <a:pt x="408" y="1201"/>
                      <a:pt x="360" y="1129"/>
                      <a:pt x="360" y="1033"/>
                    </a:cubicBezTo>
                    <a:lnTo>
                      <a:pt x="360" y="553"/>
                    </a:lnTo>
                    <a:cubicBezTo>
                      <a:pt x="360" y="433"/>
                      <a:pt x="456" y="361"/>
                      <a:pt x="552" y="361"/>
                    </a:cubicBezTo>
                    <a:close/>
                    <a:moveTo>
                      <a:pt x="2641" y="361"/>
                    </a:moveTo>
                    <a:cubicBezTo>
                      <a:pt x="2713" y="409"/>
                      <a:pt x="2737" y="481"/>
                      <a:pt x="2737" y="553"/>
                    </a:cubicBezTo>
                    <a:lnTo>
                      <a:pt x="2737" y="1033"/>
                    </a:lnTo>
                    <a:cubicBezTo>
                      <a:pt x="2737" y="1153"/>
                      <a:pt x="2665" y="1225"/>
                      <a:pt x="2545" y="1225"/>
                    </a:cubicBezTo>
                    <a:lnTo>
                      <a:pt x="2257" y="1225"/>
                    </a:lnTo>
                    <a:cubicBezTo>
                      <a:pt x="2473" y="1177"/>
                      <a:pt x="2641" y="961"/>
                      <a:pt x="2641" y="745"/>
                    </a:cubicBezTo>
                    <a:lnTo>
                      <a:pt x="2641" y="409"/>
                    </a:lnTo>
                    <a:cubicBezTo>
                      <a:pt x="2641" y="385"/>
                      <a:pt x="2641" y="385"/>
                      <a:pt x="2641" y="361"/>
                    </a:cubicBezTo>
                    <a:close/>
                    <a:moveTo>
                      <a:pt x="552" y="1"/>
                    </a:moveTo>
                    <a:cubicBezTo>
                      <a:pt x="264" y="1"/>
                      <a:pt x="0" y="241"/>
                      <a:pt x="0" y="553"/>
                    </a:cubicBezTo>
                    <a:lnTo>
                      <a:pt x="0" y="1033"/>
                    </a:lnTo>
                    <a:cubicBezTo>
                      <a:pt x="0" y="1345"/>
                      <a:pt x="264" y="1585"/>
                      <a:pt x="552"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a:extLst>
                  <a:ext uri="{FF2B5EF4-FFF2-40B4-BE49-F238E27FC236}">
                    <a16:creationId xmlns:a16="http://schemas.microsoft.com/office/drawing/2014/main" id="{2B9CED2A-CE2E-DBD9-6BBB-D391ECEC3656}"/>
                  </a:ext>
                </a:extLst>
              </p:cNvPr>
              <p:cNvSpPr/>
              <p:nvPr/>
            </p:nvSpPr>
            <p:spPr>
              <a:xfrm rot="-508121">
                <a:off x="1445151" y="3622106"/>
                <a:ext cx="600457" cy="18618"/>
              </a:xfrm>
              <a:custGeom>
                <a:avLst/>
                <a:gdLst/>
                <a:ahLst/>
                <a:cxnLst/>
                <a:rect l="l" t="t" r="r" b="b"/>
                <a:pathLst>
                  <a:path w="11643" h="361" extrusionOk="0">
                    <a:moveTo>
                      <a:pt x="73" y="1"/>
                    </a:moveTo>
                    <a:cubicBezTo>
                      <a:pt x="25" y="1"/>
                      <a:pt x="1" y="25"/>
                      <a:pt x="1" y="73"/>
                    </a:cubicBezTo>
                    <a:lnTo>
                      <a:pt x="1" y="313"/>
                    </a:lnTo>
                    <a:cubicBezTo>
                      <a:pt x="1" y="337"/>
                      <a:pt x="25" y="361"/>
                      <a:pt x="73" y="361"/>
                    </a:cubicBezTo>
                    <a:lnTo>
                      <a:pt x="11570" y="361"/>
                    </a:lnTo>
                    <a:cubicBezTo>
                      <a:pt x="11594" y="361"/>
                      <a:pt x="11642" y="337"/>
                      <a:pt x="11642" y="313"/>
                    </a:cubicBezTo>
                    <a:lnTo>
                      <a:pt x="11642" y="73"/>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a:extLst>
                  <a:ext uri="{FF2B5EF4-FFF2-40B4-BE49-F238E27FC236}">
                    <a16:creationId xmlns:a16="http://schemas.microsoft.com/office/drawing/2014/main" id="{64AA1C05-5C08-B07D-0A02-C1E2B96E1282}"/>
                  </a:ext>
                </a:extLst>
              </p:cNvPr>
              <p:cNvSpPr/>
              <p:nvPr/>
            </p:nvSpPr>
            <p:spPr>
              <a:xfrm rot="-508121">
                <a:off x="1891062" y="3633925"/>
                <a:ext cx="159771" cy="82980"/>
              </a:xfrm>
              <a:custGeom>
                <a:avLst/>
                <a:gdLst/>
                <a:ahLst/>
                <a:cxnLst/>
                <a:rect l="l" t="t" r="r" b="b"/>
                <a:pathLst>
                  <a:path w="3098" h="1609" extrusionOk="0">
                    <a:moveTo>
                      <a:pt x="2521" y="361"/>
                    </a:moveTo>
                    <a:lnTo>
                      <a:pt x="2401" y="481"/>
                    </a:lnTo>
                    <a:cubicBezTo>
                      <a:pt x="2089" y="769"/>
                      <a:pt x="1705" y="961"/>
                      <a:pt x="1297" y="1033"/>
                    </a:cubicBezTo>
                    <a:lnTo>
                      <a:pt x="529" y="1129"/>
                    </a:lnTo>
                    <a:cubicBezTo>
                      <a:pt x="505" y="1129"/>
                      <a:pt x="481" y="1177"/>
                      <a:pt x="481" y="1201"/>
                    </a:cubicBezTo>
                    <a:cubicBezTo>
                      <a:pt x="481" y="1201"/>
                      <a:pt x="481" y="1225"/>
                      <a:pt x="481" y="1225"/>
                    </a:cubicBezTo>
                    <a:cubicBezTo>
                      <a:pt x="409" y="1201"/>
                      <a:pt x="361" y="1129"/>
                      <a:pt x="361" y="1057"/>
                    </a:cubicBezTo>
                    <a:lnTo>
                      <a:pt x="361" y="553"/>
                    </a:lnTo>
                    <a:cubicBezTo>
                      <a:pt x="361" y="457"/>
                      <a:pt x="457" y="361"/>
                      <a:pt x="553" y="361"/>
                    </a:cubicBezTo>
                    <a:close/>
                    <a:moveTo>
                      <a:pt x="2641" y="385"/>
                    </a:moveTo>
                    <a:cubicBezTo>
                      <a:pt x="2713" y="409"/>
                      <a:pt x="2761" y="481"/>
                      <a:pt x="2761" y="553"/>
                    </a:cubicBezTo>
                    <a:lnTo>
                      <a:pt x="2761" y="1057"/>
                    </a:lnTo>
                    <a:cubicBezTo>
                      <a:pt x="2761" y="1153"/>
                      <a:pt x="2665" y="1249"/>
                      <a:pt x="2545" y="1249"/>
                    </a:cubicBezTo>
                    <a:lnTo>
                      <a:pt x="2257" y="1249"/>
                    </a:lnTo>
                    <a:cubicBezTo>
                      <a:pt x="2473" y="1177"/>
                      <a:pt x="2641" y="985"/>
                      <a:pt x="2641" y="745"/>
                    </a:cubicBezTo>
                    <a:lnTo>
                      <a:pt x="2641" y="409"/>
                    </a:lnTo>
                    <a:cubicBezTo>
                      <a:pt x="2641" y="409"/>
                      <a:pt x="2641" y="385"/>
                      <a:pt x="2641" y="385"/>
                    </a:cubicBezTo>
                    <a:close/>
                    <a:moveTo>
                      <a:pt x="553" y="1"/>
                    </a:moveTo>
                    <a:cubicBezTo>
                      <a:pt x="265" y="1"/>
                      <a:pt x="1" y="241"/>
                      <a:pt x="1" y="553"/>
                    </a:cubicBezTo>
                    <a:lnTo>
                      <a:pt x="1" y="1057"/>
                    </a:lnTo>
                    <a:cubicBezTo>
                      <a:pt x="1" y="1345"/>
                      <a:pt x="241" y="1609"/>
                      <a:pt x="553" y="1609"/>
                    </a:cubicBezTo>
                    <a:lnTo>
                      <a:pt x="2545" y="1609"/>
                    </a:lnTo>
                    <a:cubicBezTo>
                      <a:pt x="2833"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a:extLst>
                  <a:ext uri="{FF2B5EF4-FFF2-40B4-BE49-F238E27FC236}">
                    <a16:creationId xmlns:a16="http://schemas.microsoft.com/office/drawing/2014/main" id="{BEAA1375-DC97-0367-3169-75D5F2496A86}"/>
                  </a:ext>
                </a:extLst>
              </p:cNvPr>
              <p:cNvSpPr/>
              <p:nvPr/>
            </p:nvSpPr>
            <p:spPr>
              <a:xfrm rot="-508121">
                <a:off x="1715265" y="3890410"/>
                <a:ext cx="159719" cy="82980"/>
              </a:xfrm>
              <a:custGeom>
                <a:avLst/>
                <a:gdLst/>
                <a:ahLst/>
                <a:cxnLst/>
                <a:rect l="l" t="t" r="r" b="b"/>
                <a:pathLst>
                  <a:path w="3097" h="1609" extrusionOk="0">
                    <a:moveTo>
                      <a:pt x="2521" y="360"/>
                    </a:moveTo>
                    <a:lnTo>
                      <a:pt x="2377" y="480"/>
                    </a:lnTo>
                    <a:cubicBezTo>
                      <a:pt x="2088" y="768"/>
                      <a:pt x="1704" y="960"/>
                      <a:pt x="1296" y="1008"/>
                    </a:cubicBezTo>
                    <a:lnTo>
                      <a:pt x="528" y="1128"/>
                    </a:lnTo>
                    <a:cubicBezTo>
                      <a:pt x="504" y="1128"/>
                      <a:pt x="480" y="1152"/>
                      <a:pt x="480" y="1200"/>
                    </a:cubicBezTo>
                    <a:cubicBezTo>
                      <a:pt x="480" y="1200"/>
                      <a:pt x="480" y="1213"/>
                      <a:pt x="490" y="1220"/>
                    </a:cubicBezTo>
                    <a:lnTo>
                      <a:pt x="490" y="1220"/>
                    </a:lnTo>
                    <a:cubicBezTo>
                      <a:pt x="404" y="1193"/>
                      <a:pt x="360" y="1123"/>
                      <a:pt x="360" y="1032"/>
                    </a:cubicBezTo>
                    <a:lnTo>
                      <a:pt x="360" y="552"/>
                    </a:lnTo>
                    <a:cubicBezTo>
                      <a:pt x="360" y="432"/>
                      <a:pt x="456" y="360"/>
                      <a:pt x="552" y="360"/>
                    </a:cubicBezTo>
                    <a:close/>
                    <a:moveTo>
                      <a:pt x="2641" y="384"/>
                    </a:moveTo>
                    <a:cubicBezTo>
                      <a:pt x="2713" y="408"/>
                      <a:pt x="2737" y="480"/>
                      <a:pt x="2737" y="552"/>
                    </a:cubicBezTo>
                    <a:lnTo>
                      <a:pt x="2737" y="1032"/>
                    </a:lnTo>
                    <a:cubicBezTo>
                      <a:pt x="2737" y="1152"/>
                      <a:pt x="2665" y="1248"/>
                      <a:pt x="2545" y="1248"/>
                    </a:cubicBezTo>
                    <a:lnTo>
                      <a:pt x="2257" y="1248"/>
                    </a:lnTo>
                    <a:cubicBezTo>
                      <a:pt x="2473" y="1176"/>
                      <a:pt x="2641" y="960"/>
                      <a:pt x="2641" y="720"/>
                    </a:cubicBezTo>
                    <a:lnTo>
                      <a:pt x="2641" y="408"/>
                    </a:lnTo>
                    <a:cubicBezTo>
                      <a:pt x="2641" y="384"/>
                      <a:pt x="2641" y="384"/>
                      <a:pt x="2641" y="384"/>
                    </a:cubicBezTo>
                    <a:close/>
                    <a:moveTo>
                      <a:pt x="552" y="0"/>
                    </a:moveTo>
                    <a:cubicBezTo>
                      <a:pt x="264" y="0"/>
                      <a:pt x="0" y="240"/>
                      <a:pt x="0" y="552"/>
                    </a:cubicBezTo>
                    <a:lnTo>
                      <a:pt x="0" y="1032"/>
                    </a:lnTo>
                    <a:cubicBezTo>
                      <a:pt x="0" y="1344"/>
                      <a:pt x="264" y="1608"/>
                      <a:pt x="552"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a:extLst>
                  <a:ext uri="{FF2B5EF4-FFF2-40B4-BE49-F238E27FC236}">
                    <a16:creationId xmlns:a16="http://schemas.microsoft.com/office/drawing/2014/main" id="{53E55D53-B7DA-E875-E23E-8654AC1DCBB0}"/>
                  </a:ext>
                </a:extLst>
              </p:cNvPr>
              <p:cNvSpPr/>
              <p:nvPr/>
            </p:nvSpPr>
            <p:spPr>
              <a:xfrm rot="-508121">
                <a:off x="1358632" y="3049566"/>
                <a:ext cx="596743" cy="18618"/>
              </a:xfrm>
              <a:custGeom>
                <a:avLst/>
                <a:gdLst/>
                <a:ahLst/>
                <a:cxnLst/>
                <a:rect l="l" t="t" r="r" b="b"/>
                <a:pathLst>
                  <a:path w="11571" h="361" extrusionOk="0">
                    <a:moveTo>
                      <a:pt x="4753" y="0"/>
                    </a:moveTo>
                    <a:cubicBezTo>
                      <a:pt x="4153" y="0"/>
                      <a:pt x="3529" y="0"/>
                      <a:pt x="2905" y="24"/>
                    </a:cubicBezTo>
                    <a:cubicBezTo>
                      <a:pt x="2041" y="49"/>
                      <a:pt x="1057" y="73"/>
                      <a:pt x="49" y="121"/>
                    </a:cubicBezTo>
                    <a:cubicBezTo>
                      <a:pt x="25" y="121"/>
                      <a:pt x="1" y="145"/>
                      <a:pt x="1" y="169"/>
                    </a:cubicBezTo>
                    <a:cubicBezTo>
                      <a:pt x="1" y="217"/>
                      <a:pt x="25" y="241"/>
                      <a:pt x="49" y="241"/>
                    </a:cubicBezTo>
                    <a:cubicBezTo>
                      <a:pt x="1057" y="289"/>
                      <a:pt x="2065" y="313"/>
                      <a:pt x="2905" y="337"/>
                    </a:cubicBezTo>
                    <a:cubicBezTo>
                      <a:pt x="3529" y="337"/>
                      <a:pt x="4153" y="361"/>
                      <a:pt x="4753" y="361"/>
                    </a:cubicBezTo>
                    <a:lnTo>
                      <a:pt x="6746" y="361"/>
                    </a:lnTo>
                    <a:cubicBezTo>
                      <a:pt x="7370" y="361"/>
                      <a:pt x="7994" y="337"/>
                      <a:pt x="8642" y="337"/>
                    </a:cubicBezTo>
                    <a:lnTo>
                      <a:pt x="10058" y="313"/>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97"/>
                      <a:pt x="10562" y="73"/>
                    </a:cubicBezTo>
                    <a:lnTo>
                      <a:pt x="10058" y="49"/>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a:extLst>
                  <a:ext uri="{FF2B5EF4-FFF2-40B4-BE49-F238E27FC236}">
                    <a16:creationId xmlns:a16="http://schemas.microsoft.com/office/drawing/2014/main" id="{1C866F76-8909-8BD0-98FD-C4B8DEC53635}"/>
                  </a:ext>
                </a:extLst>
              </p:cNvPr>
              <p:cNvSpPr/>
              <p:nvPr/>
            </p:nvSpPr>
            <p:spPr>
              <a:xfrm rot="-508121">
                <a:off x="1491139" y="2489230"/>
                <a:ext cx="193138" cy="23569"/>
              </a:xfrm>
              <a:custGeom>
                <a:avLst/>
                <a:gdLst/>
                <a:ahLst/>
                <a:cxnLst/>
                <a:rect l="l" t="t" r="r" b="b"/>
                <a:pathLst>
                  <a:path w="3745" h="457" extrusionOk="0">
                    <a:moveTo>
                      <a:pt x="1872" y="0"/>
                    </a:moveTo>
                    <a:cubicBezTo>
                      <a:pt x="1008" y="0"/>
                      <a:pt x="0" y="48"/>
                      <a:pt x="0" y="240"/>
                    </a:cubicBezTo>
                    <a:cubicBezTo>
                      <a:pt x="0" y="432"/>
                      <a:pt x="1032" y="456"/>
                      <a:pt x="1872" y="456"/>
                    </a:cubicBezTo>
                    <a:cubicBezTo>
                      <a:pt x="2737" y="456"/>
                      <a:pt x="3745" y="432"/>
                      <a:pt x="3745" y="240"/>
                    </a:cubicBezTo>
                    <a:cubicBezTo>
                      <a:pt x="3745" y="48"/>
                      <a:pt x="273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a:extLst>
                  <a:ext uri="{FF2B5EF4-FFF2-40B4-BE49-F238E27FC236}">
                    <a16:creationId xmlns:a16="http://schemas.microsoft.com/office/drawing/2014/main" id="{4E2F2FE1-3078-CEA0-9ED0-31D70B0AB3BC}"/>
                  </a:ext>
                </a:extLst>
              </p:cNvPr>
              <p:cNvSpPr/>
              <p:nvPr/>
            </p:nvSpPr>
            <p:spPr>
              <a:xfrm rot="-508121">
                <a:off x="1726876" y="2482692"/>
                <a:ext cx="215469" cy="58225"/>
              </a:xfrm>
              <a:custGeom>
                <a:avLst/>
                <a:gdLst/>
                <a:ahLst/>
                <a:cxnLst/>
                <a:rect l="l" t="t" r="r" b="b"/>
                <a:pathLst>
                  <a:path w="4178" h="1129" extrusionOk="0">
                    <a:moveTo>
                      <a:pt x="3817" y="0"/>
                    </a:moveTo>
                    <a:cubicBezTo>
                      <a:pt x="2846" y="173"/>
                      <a:pt x="1856" y="268"/>
                      <a:pt x="863" y="268"/>
                    </a:cubicBezTo>
                    <a:cubicBezTo>
                      <a:pt x="752" y="268"/>
                      <a:pt x="640" y="267"/>
                      <a:pt x="529" y="264"/>
                    </a:cubicBezTo>
                    <a:lnTo>
                      <a:pt x="73" y="264"/>
                    </a:lnTo>
                    <a:cubicBezTo>
                      <a:pt x="25" y="264"/>
                      <a:pt x="1" y="288"/>
                      <a:pt x="1" y="336"/>
                    </a:cubicBezTo>
                    <a:cubicBezTo>
                      <a:pt x="1" y="360"/>
                      <a:pt x="25" y="408"/>
                      <a:pt x="73" y="408"/>
                    </a:cubicBezTo>
                    <a:cubicBezTo>
                      <a:pt x="73" y="408"/>
                      <a:pt x="1081" y="504"/>
                      <a:pt x="1801" y="624"/>
                    </a:cubicBezTo>
                    <a:cubicBezTo>
                      <a:pt x="2593" y="697"/>
                      <a:pt x="3361" y="865"/>
                      <a:pt x="4105" y="1129"/>
                    </a:cubicBezTo>
                    <a:lnTo>
                      <a:pt x="4153" y="1129"/>
                    </a:lnTo>
                    <a:cubicBezTo>
                      <a:pt x="4177" y="1105"/>
                      <a:pt x="4177" y="1081"/>
                      <a:pt x="4177" y="1057"/>
                    </a:cubicBezTo>
                    <a:lnTo>
                      <a:pt x="4177" y="192"/>
                    </a:lnTo>
                    <a:cubicBezTo>
                      <a:pt x="4177" y="168"/>
                      <a:pt x="4177" y="168"/>
                      <a:pt x="4153" y="144"/>
                    </a:cubicBezTo>
                    <a:lnTo>
                      <a:pt x="4129" y="144"/>
                    </a:lnTo>
                    <a:lnTo>
                      <a:pt x="3745" y="192"/>
                    </a:lnTo>
                    <a:lnTo>
                      <a:pt x="3889" y="120"/>
                    </a:lnTo>
                    <a:cubicBezTo>
                      <a:pt x="3937" y="96"/>
                      <a:pt x="3937"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a:extLst>
                  <a:ext uri="{FF2B5EF4-FFF2-40B4-BE49-F238E27FC236}">
                    <a16:creationId xmlns:a16="http://schemas.microsoft.com/office/drawing/2014/main" id="{09D25CD6-9744-9FB1-CA82-98B6BCCB2554}"/>
                  </a:ext>
                </a:extLst>
              </p:cNvPr>
              <p:cNvSpPr/>
              <p:nvPr/>
            </p:nvSpPr>
            <p:spPr>
              <a:xfrm rot="-508121">
                <a:off x="2096724" y="3348049"/>
                <a:ext cx="28519" cy="585552"/>
              </a:xfrm>
              <a:custGeom>
                <a:avLst/>
                <a:gdLst/>
                <a:ahLst/>
                <a:cxnLst/>
                <a:rect l="l" t="t" r="r" b="b"/>
                <a:pathLst>
                  <a:path w="553" h="11354" extrusionOk="0">
                    <a:moveTo>
                      <a:pt x="480" y="0"/>
                    </a:moveTo>
                    <a:cubicBezTo>
                      <a:pt x="432" y="0"/>
                      <a:pt x="408" y="24"/>
                      <a:pt x="408" y="48"/>
                    </a:cubicBezTo>
                    <a:cubicBezTo>
                      <a:pt x="384" y="360"/>
                      <a:pt x="360" y="648"/>
                      <a:pt x="336" y="984"/>
                    </a:cubicBezTo>
                    <a:lnTo>
                      <a:pt x="288" y="1464"/>
                    </a:lnTo>
                    <a:lnTo>
                      <a:pt x="216" y="2857"/>
                    </a:lnTo>
                    <a:cubicBezTo>
                      <a:pt x="192" y="3481"/>
                      <a:pt x="168" y="4105"/>
                      <a:pt x="144" y="4729"/>
                    </a:cubicBezTo>
                    <a:cubicBezTo>
                      <a:pt x="144" y="5041"/>
                      <a:pt x="120" y="5353"/>
                      <a:pt x="96" y="5665"/>
                    </a:cubicBezTo>
                    <a:lnTo>
                      <a:pt x="72" y="6673"/>
                    </a:lnTo>
                    <a:cubicBezTo>
                      <a:pt x="48" y="7273"/>
                      <a:pt x="48" y="7873"/>
                      <a:pt x="24" y="8473"/>
                    </a:cubicBezTo>
                    <a:cubicBezTo>
                      <a:pt x="24" y="9313"/>
                      <a:pt x="0" y="10321"/>
                      <a:pt x="24" y="11281"/>
                    </a:cubicBezTo>
                    <a:cubicBezTo>
                      <a:pt x="24" y="11329"/>
                      <a:pt x="48" y="11353"/>
                      <a:pt x="96" y="11353"/>
                    </a:cubicBezTo>
                    <a:cubicBezTo>
                      <a:pt x="120" y="11353"/>
                      <a:pt x="144" y="11329"/>
                      <a:pt x="168" y="11305"/>
                    </a:cubicBezTo>
                    <a:cubicBezTo>
                      <a:pt x="240" y="10321"/>
                      <a:pt x="288" y="9337"/>
                      <a:pt x="336" y="8497"/>
                    </a:cubicBezTo>
                    <a:cubicBezTo>
                      <a:pt x="384" y="7897"/>
                      <a:pt x="408" y="7297"/>
                      <a:pt x="432" y="6697"/>
                    </a:cubicBezTo>
                    <a:cubicBezTo>
                      <a:pt x="432" y="6361"/>
                      <a:pt x="456" y="6025"/>
                      <a:pt x="456" y="5689"/>
                    </a:cubicBezTo>
                    <a:cubicBezTo>
                      <a:pt x="480" y="5353"/>
                      <a:pt x="480" y="5065"/>
                      <a:pt x="480" y="4729"/>
                    </a:cubicBezTo>
                    <a:cubicBezTo>
                      <a:pt x="504" y="4129"/>
                      <a:pt x="528" y="3505"/>
                      <a:pt x="528" y="2881"/>
                    </a:cubicBezTo>
                    <a:lnTo>
                      <a:pt x="552" y="1464"/>
                    </a:lnTo>
                    <a:lnTo>
                      <a:pt x="552" y="984"/>
                    </a:lnTo>
                    <a:lnTo>
                      <a:pt x="552" y="72"/>
                    </a:lnTo>
                    <a:cubicBezTo>
                      <a:pt x="552" y="24"/>
                      <a:pt x="504"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a:extLst>
                  <a:ext uri="{FF2B5EF4-FFF2-40B4-BE49-F238E27FC236}">
                    <a16:creationId xmlns:a16="http://schemas.microsoft.com/office/drawing/2014/main" id="{C03F140D-356F-9396-2501-7CD589E84E77}"/>
                  </a:ext>
                </a:extLst>
              </p:cNvPr>
              <p:cNvSpPr/>
              <p:nvPr/>
            </p:nvSpPr>
            <p:spPr>
              <a:xfrm rot="-508121">
                <a:off x="1336029" y="2897760"/>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96"/>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a:extLst>
                  <a:ext uri="{FF2B5EF4-FFF2-40B4-BE49-F238E27FC236}">
                    <a16:creationId xmlns:a16="http://schemas.microsoft.com/office/drawing/2014/main" id="{684E592D-8CD1-FC19-B8A1-3CFCFF8DCB5F}"/>
                  </a:ext>
                </a:extLst>
              </p:cNvPr>
              <p:cNvSpPr/>
              <p:nvPr/>
            </p:nvSpPr>
            <p:spPr>
              <a:xfrm rot="-508121">
                <a:off x="1745563" y="2441563"/>
                <a:ext cx="173386" cy="24806"/>
              </a:xfrm>
              <a:custGeom>
                <a:avLst/>
                <a:gdLst/>
                <a:ahLst/>
                <a:cxnLst/>
                <a:rect l="l" t="t" r="r" b="b"/>
                <a:pathLst>
                  <a:path w="3362" h="481" extrusionOk="0">
                    <a:moveTo>
                      <a:pt x="73" y="0"/>
                    </a:moveTo>
                    <a:cubicBezTo>
                      <a:pt x="49" y="0"/>
                      <a:pt x="25" y="24"/>
                      <a:pt x="25" y="48"/>
                    </a:cubicBezTo>
                    <a:cubicBezTo>
                      <a:pt x="1" y="72"/>
                      <a:pt x="25" y="96"/>
                      <a:pt x="49" y="120"/>
                    </a:cubicBezTo>
                    <a:cubicBezTo>
                      <a:pt x="313" y="240"/>
                      <a:pt x="577" y="336"/>
                      <a:pt x="841" y="384"/>
                    </a:cubicBezTo>
                    <a:cubicBezTo>
                      <a:pt x="1129" y="456"/>
                      <a:pt x="1393" y="480"/>
                      <a:pt x="1681" y="480"/>
                    </a:cubicBezTo>
                    <a:lnTo>
                      <a:pt x="1729" y="480"/>
                    </a:lnTo>
                    <a:cubicBezTo>
                      <a:pt x="1993" y="480"/>
                      <a:pt x="2257" y="456"/>
                      <a:pt x="2497" y="432"/>
                    </a:cubicBezTo>
                    <a:cubicBezTo>
                      <a:pt x="2785" y="384"/>
                      <a:pt x="3049" y="312"/>
                      <a:pt x="3313" y="216"/>
                    </a:cubicBezTo>
                    <a:cubicBezTo>
                      <a:pt x="3337" y="192"/>
                      <a:pt x="3361" y="168"/>
                      <a:pt x="3361" y="120"/>
                    </a:cubicBezTo>
                    <a:cubicBezTo>
                      <a:pt x="3361" y="96"/>
                      <a:pt x="3313" y="72"/>
                      <a:pt x="3289" y="72"/>
                    </a:cubicBezTo>
                    <a:cubicBezTo>
                      <a:pt x="2881" y="96"/>
                      <a:pt x="2401" y="120"/>
                      <a:pt x="1945" y="120"/>
                    </a:cubicBezTo>
                    <a:lnTo>
                      <a:pt x="1681" y="120"/>
                    </a:lnTo>
                    <a:cubicBezTo>
                      <a:pt x="1441" y="120"/>
                      <a:pt x="1201" y="120"/>
                      <a:pt x="889" y="96"/>
                    </a:cubicBezTo>
                    <a:cubicBezTo>
                      <a:pt x="721" y="96"/>
                      <a:pt x="553" y="48"/>
                      <a:pt x="385" y="24"/>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a:extLst>
                  <a:ext uri="{FF2B5EF4-FFF2-40B4-BE49-F238E27FC236}">
                    <a16:creationId xmlns:a16="http://schemas.microsoft.com/office/drawing/2014/main" id="{C558273E-1E9F-7E3E-4E6B-1D81C9FBAB81}"/>
                  </a:ext>
                </a:extLst>
              </p:cNvPr>
              <p:cNvSpPr/>
              <p:nvPr/>
            </p:nvSpPr>
            <p:spPr>
              <a:xfrm rot="-508121">
                <a:off x="1830063" y="2279487"/>
                <a:ext cx="21145" cy="133727"/>
              </a:xfrm>
              <a:custGeom>
                <a:avLst/>
                <a:gdLst/>
                <a:ahLst/>
                <a:cxnLst/>
                <a:rect l="l" t="t" r="r" b="b"/>
                <a:pathLst>
                  <a:path w="410" h="2593" extrusionOk="0">
                    <a:moveTo>
                      <a:pt x="229" y="0"/>
                    </a:moveTo>
                    <a:cubicBezTo>
                      <a:pt x="199" y="0"/>
                      <a:pt x="169" y="24"/>
                      <a:pt x="169" y="72"/>
                    </a:cubicBezTo>
                    <a:cubicBezTo>
                      <a:pt x="1" y="888"/>
                      <a:pt x="1" y="1728"/>
                      <a:pt x="169" y="2544"/>
                    </a:cubicBezTo>
                    <a:cubicBezTo>
                      <a:pt x="169" y="2568"/>
                      <a:pt x="193" y="2592"/>
                      <a:pt x="241" y="2592"/>
                    </a:cubicBezTo>
                    <a:cubicBezTo>
                      <a:pt x="265" y="2592"/>
                      <a:pt x="289" y="2568"/>
                      <a:pt x="289" y="2544"/>
                    </a:cubicBezTo>
                    <a:cubicBezTo>
                      <a:pt x="385" y="2136"/>
                      <a:pt x="409" y="1704"/>
                      <a:pt x="409" y="1296"/>
                    </a:cubicBezTo>
                    <a:cubicBezTo>
                      <a:pt x="409" y="888"/>
                      <a:pt x="385" y="456"/>
                      <a:pt x="289" y="72"/>
                    </a:cubicBezTo>
                    <a:cubicBezTo>
                      <a:pt x="289" y="24"/>
                      <a:pt x="25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a:extLst>
                  <a:ext uri="{FF2B5EF4-FFF2-40B4-BE49-F238E27FC236}">
                    <a16:creationId xmlns:a16="http://schemas.microsoft.com/office/drawing/2014/main" id="{A84E4841-2E58-F2CC-8628-262C6A23F8F0}"/>
                  </a:ext>
                </a:extLst>
              </p:cNvPr>
              <p:cNvSpPr/>
              <p:nvPr/>
            </p:nvSpPr>
            <p:spPr>
              <a:xfrm rot="-508121">
                <a:off x="1120633" y="2911028"/>
                <a:ext cx="22331" cy="200565"/>
              </a:xfrm>
              <a:custGeom>
                <a:avLst/>
                <a:gdLst/>
                <a:ahLst/>
                <a:cxnLst/>
                <a:rect l="l" t="t" r="r" b="b"/>
                <a:pathLst>
                  <a:path w="433" h="3889" extrusionOk="0">
                    <a:moveTo>
                      <a:pt x="216" y="0"/>
                    </a:moveTo>
                    <a:cubicBezTo>
                      <a:pt x="192" y="0"/>
                      <a:pt x="168" y="24"/>
                      <a:pt x="168" y="48"/>
                    </a:cubicBezTo>
                    <a:cubicBezTo>
                      <a:pt x="48" y="672"/>
                      <a:pt x="0" y="1320"/>
                      <a:pt x="48" y="1944"/>
                    </a:cubicBezTo>
                    <a:cubicBezTo>
                      <a:pt x="72" y="2592"/>
                      <a:pt x="144" y="3216"/>
                      <a:pt x="288" y="3840"/>
                    </a:cubicBezTo>
                    <a:cubicBezTo>
                      <a:pt x="288" y="3864"/>
                      <a:pt x="312" y="3888"/>
                      <a:pt x="360" y="3888"/>
                    </a:cubicBezTo>
                    <a:cubicBezTo>
                      <a:pt x="384" y="3888"/>
                      <a:pt x="408" y="3864"/>
                      <a:pt x="408" y="3816"/>
                    </a:cubicBezTo>
                    <a:cubicBezTo>
                      <a:pt x="432" y="3216"/>
                      <a:pt x="408" y="2592"/>
                      <a:pt x="408" y="1992"/>
                    </a:cubicBezTo>
                    <a:lnTo>
                      <a:pt x="384" y="1944"/>
                    </a:lnTo>
                    <a:cubicBezTo>
                      <a:pt x="360" y="1248"/>
                      <a:pt x="336" y="672"/>
                      <a:pt x="288" y="72"/>
                    </a:cubicBezTo>
                    <a:cubicBezTo>
                      <a:pt x="288" y="24"/>
                      <a:pt x="240"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a:extLst>
                  <a:ext uri="{FF2B5EF4-FFF2-40B4-BE49-F238E27FC236}">
                    <a16:creationId xmlns:a16="http://schemas.microsoft.com/office/drawing/2014/main" id="{6A462411-FFEB-64DF-675A-7FDE2C52607E}"/>
                  </a:ext>
                </a:extLst>
              </p:cNvPr>
              <p:cNvSpPr/>
              <p:nvPr/>
            </p:nvSpPr>
            <p:spPr>
              <a:xfrm rot="-508121">
                <a:off x="1860655" y="2307479"/>
                <a:ext cx="18618" cy="101546"/>
              </a:xfrm>
              <a:custGeom>
                <a:avLst/>
                <a:gdLst/>
                <a:ahLst/>
                <a:cxnLst/>
                <a:rect l="l" t="t" r="r" b="b"/>
                <a:pathLst>
                  <a:path w="361" h="1969" extrusionOk="0">
                    <a:moveTo>
                      <a:pt x="168" y="0"/>
                    </a:moveTo>
                    <a:cubicBezTo>
                      <a:pt x="144" y="0"/>
                      <a:pt x="120" y="24"/>
                      <a:pt x="120" y="48"/>
                    </a:cubicBezTo>
                    <a:cubicBezTo>
                      <a:pt x="24" y="360"/>
                      <a:pt x="0" y="672"/>
                      <a:pt x="0" y="984"/>
                    </a:cubicBezTo>
                    <a:cubicBezTo>
                      <a:pt x="0" y="1296"/>
                      <a:pt x="24" y="1608"/>
                      <a:pt x="120" y="1920"/>
                    </a:cubicBezTo>
                    <a:cubicBezTo>
                      <a:pt x="120" y="1944"/>
                      <a:pt x="144" y="1968"/>
                      <a:pt x="168" y="1968"/>
                    </a:cubicBezTo>
                    <a:cubicBezTo>
                      <a:pt x="216" y="1968"/>
                      <a:pt x="240" y="1944"/>
                      <a:pt x="240" y="1920"/>
                    </a:cubicBezTo>
                    <a:cubicBezTo>
                      <a:pt x="312" y="1608"/>
                      <a:pt x="360" y="1296"/>
                      <a:pt x="360" y="984"/>
                    </a:cubicBezTo>
                    <a:cubicBezTo>
                      <a:pt x="360" y="672"/>
                      <a:pt x="312" y="360"/>
                      <a:pt x="240" y="48"/>
                    </a:cubicBezTo>
                    <a:cubicBezTo>
                      <a:pt x="240" y="24"/>
                      <a:pt x="216"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a:extLst>
                  <a:ext uri="{FF2B5EF4-FFF2-40B4-BE49-F238E27FC236}">
                    <a16:creationId xmlns:a16="http://schemas.microsoft.com/office/drawing/2014/main" id="{E94821FC-B7DD-88CD-C38B-03E9511D4312}"/>
                  </a:ext>
                </a:extLst>
              </p:cNvPr>
              <p:cNvSpPr/>
              <p:nvPr/>
            </p:nvSpPr>
            <p:spPr>
              <a:xfrm rot="-508121">
                <a:off x="1737011" y="2291977"/>
                <a:ext cx="68127" cy="132850"/>
              </a:xfrm>
              <a:custGeom>
                <a:avLst/>
                <a:gdLst/>
                <a:ahLst/>
                <a:cxnLst/>
                <a:rect l="l" t="t" r="r" b="b"/>
                <a:pathLst>
                  <a:path w="1321" h="2576" extrusionOk="0">
                    <a:moveTo>
                      <a:pt x="1224" y="0"/>
                    </a:moveTo>
                    <a:cubicBezTo>
                      <a:pt x="1193" y="0"/>
                      <a:pt x="1177" y="36"/>
                      <a:pt x="1177" y="55"/>
                    </a:cubicBezTo>
                    <a:cubicBezTo>
                      <a:pt x="1105" y="607"/>
                      <a:pt x="937" y="1183"/>
                      <a:pt x="793" y="1183"/>
                    </a:cubicBezTo>
                    <a:cubicBezTo>
                      <a:pt x="793" y="1183"/>
                      <a:pt x="721" y="1183"/>
                      <a:pt x="649" y="991"/>
                    </a:cubicBezTo>
                    <a:cubicBezTo>
                      <a:pt x="625" y="967"/>
                      <a:pt x="601" y="967"/>
                      <a:pt x="577" y="967"/>
                    </a:cubicBezTo>
                    <a:lnTo>
                      <a:pt x="553" y="967"/>
                    </a:lnTo>
                    <a:cubicBezTo>
                      <a:pt x="529" y="967"/>
                      <a:pt x="505" y="991"/>
                      <a:pt x="529" y="1039"/>
                    </a:cubicBezTo>
                    <a:cubicBezTo>
                      <a:pt x="529" y="1039"/>
                      <a:pt x="721" y="2119"/>
                      <a:pt x="49" y="2335"/>
                    </a:cubicBezTo>
                    <a:cubicBezTo>
                      <a:pt x="25" y="2335"/>
                      <a:pt x="25" y="2359"/>
                      <a:pt x="25" y="2383"/>
                    </a:cubicBezTo>
                    <a:cubicBezTo>
                      <a:pt x="1" y="2407"/>
                      <a:pt x="25" y="2455"/>
                      <a:pt x="49" y="2455"/>
                    </a:cubicBezTo>
                    <a:cubicBezTo>
                      <a:pt x="193" y="2527"/>
                      <a:pt x="361" y="2575"/>
                      <a:pt x="529" y="2575"/>
                    </a:cubicBezTo>
                    <a:cubicBezTo>
                      <a:pt x="697" y="2575"/>
                      <a:pt x="841" y="2527"/>
                      <a:pt x="961" y="2407"/>
                    </a:cubicBezTo>
                    <a:cubicBezTo>
                      <a:pt x="1321" y="2047"/>
                      <a:pt x="1321" y="1159"/>
                      <a:pt x="1297" y="55"/>
                    </a:cubicBezTo>
                    <a:cubicBezTo>
                      <a:pt x="1297" y="31"/>
                      <a:pt x="1273" y="7"/>
                      <a:pt x="1249" y="7"/>
                    </a:cubicBezTo>
                    <a:cubicBezTo>
                      <a:pt x="1240" y="2"/>
                      <a:pt x="1231"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a:extLst>
                  <a:ext uri="{FF2B5EF4-FFF2-40B4-BE49-F238E27FC236}">
                    <a16:creationId xmlns:a16="http://schemas.microsoft.com/office/drawing/2014/main" id="{97A8ACFA-211D-3EDF-65B8-16D50194DE55}"/>
                  </a:ext>
                </a:extLst>
              </p:cNvPr>
              <p:cNvSpPr/>
              <p:nvPr/>
            </p:nvSpPr>
            <p:spPr>
              <a:xfrm rot="-508121">
                <a:off x="1741644" y="2414623"/>
                <a:ext cx="173386" cy="26044"/>
              </a:xfrm>
              <a:custGeom>
                <a:avLst/>
                <a:gdLst/>
                <a:ahLst/>
                <a:cxnLst/>
                <a:rect l="l" t="t" r="r" b="b"/>
                <a:pathLst>
                  <a:path w="3362" h="505" extrusionOk="0">
                    <a:moveTo>
                      <a:pt x="73" y="0"/>
                    </a:moveTo>
                    <a:cubicBezTo>
                      <a:pt x="49" y="0"/>
                      <a:pt x="25" y="24"/>
                      <a:pt x="25" y="48"/>
                    </a:cubicBezTo>
                    <a:cubicBezTo>
                      <a:pt x="1" y="72"/>
                      <a:pt x="25" y="120"/>
                      <a:pt x="49" y="120"/>
                    </a:cubicBezTo>
                    <a:cubicBezTo>
                      <a:pt x="289" y="264"/>
                      <a:pt x="577" y="336"/>
                      <a:pt x="841" y="408"/>
                    </a:cubicBezTo>
                    <a:cubicBezTo>
                      <a:pt x="1129" y="456"/>
                      <a:pt x="1393" y="480"/>
                      <a:pt x="1681" y="504"/>
                    </a:cubicBezTo>
                    <a:lnTo>
                      <a:pt x="1729" y="504"/>
                    </a:lnTo>
                    <a:cubicBezTo>
                      <a:pt x="1993" y="504"/>
                      <a:pt x="2257" y="480"/>
                      <a:pt x="2497" y="432"/>
                    </a:cubicBezTo>
                    <a:cubicBezTo>
                      <a:pt x="2785" y="408"/>
                      <a:pt x="3049" y="312"/>
                      <a:pt x="3313" y="216"/>
                    </a:cubicBezTo>
                    <a:cubicBezTo>
                      <a:pt x="3337" y="192"/>
                      <a:pt x="3361" y="168"/>
                      <a:pt x="3361" y="144"/>
                    </a:cubicBezTo>
                    <a:cubicBezTo>
                      <a:pt x="3361" y="120"/>
                      <a:pt x="3313" y="96"/>
                      <a:pt x="3289" y="96"/>
                    </a:cubicBezTo>
                    <a:cubicBezTo>
                      <a:pt x="2881" y="120"/>
                      <a:pt x="2401" y="144"/>
                      <a:pt x="1945" y="144"/>
                    </a:cubicBezTo>
                    <a:lnTo>
                      <a:pt x="1681" y="144"/>
                    </a:lnTo>
                    <a:cubicBezTo>
                      <a:pt x="1441" y="144"/>
                      <a:pt x="1201" y="144"/>
                      <a:pt x="889" y="96"/>
                    </a:cubicBezTo>
                    <a:cubicBezTo>
                      <a:pt x="721" y="96"/>
                      <a:pt x="553" y="72"/>
                      <a:pt x="385" y="48"/>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a:extLst>
                  <a:ext uri="{FF2B5EF4-FFF2-40B4-BE49-F238E27FC236}">
                    <a16:creationId xmlns:a16="http://schemas.microsoft.com/office/drawing/2014/main" id="{B5DF72EF-0BEB-FCB9-37EE-F95B829E27A6}"/>
                  </a:ext>
                </a:extLst>
              </p:cNvPr>
              <p:cNvSpPr/>
              <p:nvPr/>
            </p:nvSpPr>
            <p:spPr>
              <a:xfrm rot="-508121">
                <a:off x="2023410" y="2711127"/>
                <a:ext cx="24806" cy="622736"/>
              </a:xfrm>
              <a:custGeom>
                <a:avLst/>
                <a:gdLst/>
                <a:ahLst/>
                <a:cxnLst/>
                <a:rect l="l" t="t" r="r" b="b"/>
                <a:pathLst>
                  <a:path w="481" h="12075" extrusionOk="0">
                    <a:moveTo>
                      <a:pt x="432" y="1"/>
                    </a:moveTo>
                    <a:cubicBezTo>
                      <a:pt x="384" y="1"/>
                      <a:pt x="360" y="25"/>
                      <a:pt x="360" y="73"/>
                    </a:cubicBezTo>
                    <a:cubicBezTo>
                      <a:pt x="336" y="385"/>
                      <a:pt x="312" y="721"/>
                      <a:pt x="288" y="1033"/>
                    </a:cubicBezTo>
                    <a:cubicBezTo>
                      <a:pt x="288" y="1201"/>
                      <a:pt x="264" y="1393"/>
                      <a:pt x="264" y="1561"/>
                    </a:cubicBezTo>
                    <a:lnTo>
                      <a:pt x="168" y="3049"/>
                    </a:lnTo>
                    <a:cubicBezTo>
                      <a:pt x="144" y="3721"/>
                      <a:pt x="120" y="4369"/>
                      <a:pt x="96" y="5017"/>
                    </a:cubicBezTo>
                    <a:cubicBezTo>
                      <a:pt x="96" y="5353"/>
                      <a:pt x="72" y="5690"/>
                      <a:pt x="72" y="6026"/>
                    </a:cubicBezTo>
                    <a:cubicBezTo>
                      <a:pt x="48" y="6362"/>
                      <a:pt x="48" y="6746"/>
                      <a:pt x="48" y="7082"/>
                    </a:cubicBezTo>
                    <a:cubicBezTo>
                      <a:pt x="24" y="7730"/>
                      <a:pt x="24" y="8378"/>
                      <a:pt x="0" y="9026"/>
                    </a:cubicBezTo>
                    <a:cubicBezTo>
                      <a:pt x="0" y="9914"/>
                      <a:pt x="0" y="10970"/>
                      <a:pt x="0" y="12002"/>
                    </a:cubicBezTo>
                    <a:cubicBezTo>
                      <a:pt x="0" y="12026"/>
                      <a:pt x="48" y="12074"/>
                      <a:pt x="72" y="12074"/>
                    </a:cubicBezTo>
                    <a:cubicBezTo>
                      <a:pt x="96" y="12074"/>
                      <a:pt x="144" y="12050"/>
                      <a:pt x="144" y="12002"/>
                    </a:cubicBezTo>
                    <a:cubicBezTo>
                      <a:pt x="216" y="10970"/>
                      <a:pt x="264" y="9938"/>
                      <a:pt x="312" y="9026"/>
                    </a:cubicBezTo>
                    <a:cubicBezTo>
                      <a:pt x="336" y="8378"/>
                      <a:pt x="360" y="7754"/>
                      <a:pt x="384" y="7106"/>
                    </a:cubicBezTo>
                    <a:cubicBezTo>
                      <a:pt x="384" y="6746"/>
                      <a:pt x="408" y="6410"/>
                      <a:pt x="432" y="6050"/>
                    </a:cubicBezTo>
                    <a:cubicBezTo>
                      <a:pt x="432" y="5690"/>
                      <a:pt x="432" y="5377"/>
                      <a:pt x="456" y="5041"/>
                    </a:cubicBezTo>
                    <a:cubicBezTo>
                      <a:pt x="456" y="4369"/>
                      <a:pt x="480" y="3721"/>
                      <a:pt x="480" y="3073"/>
                    </a:cubicBezTo>
                    <a:lnTo>
                      <a:pt x="480" y="1561"/>
                    </a:lnTo>
                    <a:lnTo>
                      <a:pt x="480" y="1057"/>
                    </a:lnTo>
                    <a:lnTo>
                      <a:pt x="480" y="73"/>
                    </a:ln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a:extLst>
                  <a:ext uri="{FF2B5EF4-FFF2-40B4-BE49-F238E27FC236}">
                    <a16:creationId xmlns:a16="http://schemas.microsoft.com/office/drawing/2014/main" id="{E39D913A-1FA0-8499-538C-BF58AA9F7FBA}"/>
                  </a:ext>
                </a:extLst>
              </p:cNvPr>
              <p:cNvSpPr/>
              <p:nvPr/>
            </p:nvSpPr>
            <p:spPr>
              <a:xfrm rot="-508121">
                <a:off x="1295564" y="2554185"/>
                <a:ext cx="502624" cy="34708"/>
              </a:xfrm>
              <a:custGeom>
                <a:avLst/>
                <a:gdLst/>
                <a:ahLst/>
                <a:cxnLst/>
                <a:rect l="l" t="t" r="r" b="b"/>
                <a:pathLst>
                  <a:path w="9746" h="673" extrusionOk="0">
                    <a:moveTo>
                      <a:pt x="6049" y="0"/>
                    </a:moveTo>
                    <a:cubicBezTo>
                      <a:pt x="5689" y="0"/>
                      <a:pt x="5281" y="0"/>
                      <a:pt x="4873" y="24"/>
                    </a:cubicBezTo>
                    <a:cubicBezTo>
                      <a:pt x="4129" y="48"/>
                      <a:pt x="3289" y="96"/>
                      <a:pt x="2473" y="193"/>
                    </a:cubicBezTo>
                    <a:cubicBezTo>
                      <a:pt x="2161" y="217"/>
                      <a:pt x="1873" y="241"/>
                      <a:pt x="1585" y="289"/>
                    </a:cubicBezTo>
                    <a:lnTo>
                      <a:pt x="1273" y="337"/>
                    </a:lnTo>
                    <a:cubicBezTo>
                      <a:pt x="937" y="385"/>
                      <a:pt x="505" y="457"/>
                      <a:pt x="73" y="529"/>
                    </a:cubicBezTo>
                    <a:cubicBezTo>
                      <a:pt x="25" y="553"/>
                      <a:pt x="1" y="577"/>
                      <a:pt x="1" y="601"/>
                    </a:cubicBezTo>
                    <a:cubicBezTo>
                      <a:pt x="25" y="649"/>
                      <a:pt x="49" y="673"/>
                      <a:pt x="73" y="673"/>
                    </a:cubicBezTo>
                    <a:cubicBezTo>
                      <a:pt x="409" y="649"/>
                      <a:pt x="745" y="625"/>
                      <a:pt x="1081" y="601"/>
                    </a:cubicBezTo>
                    <a:cubicBezTo>
                      <a:pt x="1537" y="553"/>
                      <a:pt x="2017" y="529"/>
                      <a:pt x="2473" y="505"/>
                    </a:cubicBezTo>
                    <a:cubicBezTo>
                      <a:pt x="3193" y="457"/>
                      <a:pt x="3961" y="409"/>
                      <a:pt x="4873" y="385"/>
                    </a:cubicBezTo>
                    <a:cubicBezTo>
                      <a:pt x="5713" y="361"/>
                      <a:pt x="6554" y="337"/>
                      <a:pt x="7274" y="337"/>
                    </a:cubicBezTo>
                    <a:lnTo>
                      <a:pt x="8474" y="337"/>
                    </a:lnTo>
                    <a:cubicBezTo>
                      <a:pt x="8882" y="337"/>
                      <a:pt x="9290" y="361"/>
                      <a:pt x="9674" y="361"/>
                    </a:cubicBezTo>
                    <a:cubicBezTo>
                      <a:pt x="9698" y="361"/>
                      <a:pt x="9722" y="337"/>
                      <a:pt x="9746" y="313"/>
                    </a:cubicBezTo>
                    <a:cubicBezTo>
                      <a:pt x="9746" y="289"/>
                      <a:pt x="9722" y="241"/>
                      <a:pt x="9674" y="241"/>
                    </a:cubicBezTo>
                    <a:cubicBezTo>
                      <a:pt x="8882" y="120"/>
                      <a:pt x="8090" y="48"/>
                      <a:pt x="7274" y="24"/>
                    </a:cubicBezTo>
                    <a:cubicBezTo>
                      <a:pt x="6890" y="0"/>
                      <a:pt x="6482" y="0"/>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a:extLst>
                  <a:ext uri="{FF2B5EF4-FFF2-40B4-BE49-F238E27FC236}">
                    <a16:creationId xmlns:a16="http://schemas.microsoft.com/office/drawing/2014/main" id="{A17548DE-01C8-FFEC-D4E1-6D8E82FC404E}"/>
                  </a:ext>
                </a:extLst>
              </p:cNvPr>
              <p:cNvSpPr/>
              <p:nvPr/>
            </p:nvSpPr>
            <p:spPr>
              <a:xfrm rot="-508121">
                <a:off x="1349518" y="2988354"/>
                <a:ext cx="596743" cy="18618"/>
              </a:xfrm>
              <a:custGeom>
                <a:avLst/>
                <a:gdLst/>
                <a:ahLst/>
                <a:cxnLst/>
                <a:rect l="l" t="t" r="r" b="b"/>
                <a:pathLst>
                  <a:path w="11571" h="361" extrusionOk="0">
                    <a:moveTo>
                      <a:pt x="4753" y="0"/>
                    </a:moveTo>
                    <a:cubicBezTo>
                      <a:pt x="4153" y="0"/>
                      <a:pt x="3529" y="24"/>
                      <a:pt x="2905" y="24"/>
                    </a:cubicBezTo>
                    <a:cubicBezTo>
                      <a:pt x="2041" y="24"/>
                      <a:pt x="1057" y="72"/>
                      <a:pt x="49" y="120"/>
                    </a:cubicBezTo>
                    <a:cubicBezTo>
                      <a:pt x="25" y="120"/>
                      <a:pt x="1" y="144"/>
                      <a:pt x="1" y="192"/>
                    </a:cubicBezTo>
                    <a:cubicBezTo>
                      <a:pt x="1" y="216"/>
                      <a:pt x="25" y="240"/>
                      <a:pt x="49" y="240"/>
                    </a:cubicBezTo>
                    <a:cubicBezTo>
                      <a:pt x="1057" y="288"/>
                      <a:pt x="2065" y="312"/>
                      <a:pt x="2905" y="336"/>
                    </a:cubicBezTo>
                    <a:cubicBezTo>
                      <a:pt x="3529" y="336"/>
                      <a:pt x="4153" y="360"/>
                      <a:pt x="4753" y="360"/>
                    </a:cubicBezTo>
                    <a:lnTo>
                      <a:pt x="6746" y="360"/>
                    </a:lnTo>
                    <a:cubicBezTo>
                      <a:pt x="7370" y="360"/>
                      <a:pt x="7994" y="360"/>
                      <a:pt x="8642" y="336"/>
                    </a:cubicBezTo>
                    <a:lnTo>
                      <a:pt x="10058" y="312"/>
                    </a:lnTo>
                    <a:lnTo>
                      <a:pt x="10562" y="288"/>
                    </a:lnTo>
                    <a:cubicBezTo>
                      <a:pt x="10850" y="288"/>
                      <a:pt x="11186" y="264"/>
                      <a:pt x="11498" y="240"/>
                    </a:cubicBezTo>
                    <a:cubicBezTo>
                      <a:pt x="11522" y="240"/>
                      <a:pt x="11546" y="216"/>
                      <a:pt x="11546" y="192"/>
                    </a:cubicBezTo>
                    <a:cubicBezTo>
                      <a:pt x="11570" y="144"/>
                      <a:pt x="11522" y="120"/>
                      <a:pt x="11498" y="120"/>
                    </a:cubicBezTo>
                    <a:cubicBezTo>
                      <a:pt x="11186" y="96"/>
                      <a:pt x="10874" y="96"/>
                      <a:pt x="10562" y="72"/>
                    </a:cubicBezTo>
                    <a:lnTo>
                      <a:pt x="10058" y="72"/>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a:extLst>
                  <a:ext uri="{FF2B5EF4-FFF2-40B4-BE49-F238E27FC236}">
                    <a16:creationId xmlns:a16="http://schemas.microsoft.com/office/drawing/2014/main" id="{9D3B230C-79CD-E421-73A5-7796267B977E}"/>
                  </a:ext>
                </a:extLst>
              </p:cNvPr>
              <p:cNvSpPr/>
              <p:nvPr/>
            </p:nvSpPr>
            <p:spPr>
              <a:xfrm rot="-508121">
                <a:off x="2030396" y="2687505"/>
                <a:ext cx="43372" cy="1317157"/>
              </a:xfrm>
              <a:custGeom>
                <a:avLst/>
                <a:gdLst/>
                <a:ahLst/>
                <a:cxnLst/>
                <a:rect l="l" t="t" r="r" b="b"/>
                <a:pathLst>
                  <a:path w="841" h="25540" extrusionOk="0">
                    <a:moveTo>
                      <a:pt x="792" y="1"/>
                    </a:moveTo>
                    <a:cubicBezTo>
                      <a:pt x="744" y="1"/>
                      <a:pt x="720" y="25"/>
                      <a:pt x="720" y="49"/>
                    </a:cubicBezTo>
                    <a:cubicBezTo>
                      <a:pt x="624" y="2281"/>
                      <a:pt x="528" y="4513"/>
                      <a:pt x="456" y="6410"/>
                    </a:cubicBezTo>
                    <a:lnTo>
                      <a:pt x="240" y="12770"/>
                    </a:lnTo>
                    <a:lnTo>
                      <a:pt x="96" y="19131"/>
                    </a:lnTo>
                    <a:lnTo>
                      <a:pt x="24" y="22299"/>
                    </a:lnTo>
                    <a:lnTo>
                      <a:pt x="0" y="25468"/>
                    </a:lnTo>
                    <a:cubicBezTo>
                      <a:pt x="0" y="25516"/>
                      <a:pt x="24" y="25540"/>
                      <a:pt x="48" y="25540"/>
                    </a:cubicBezTo>
                    <a:cubicBezTo>
                      <a:pt x="96" y="25540"/>
                      <a:pt x="120" y="25516"/>
                      <a:pt x="120" y="25468"/>
                    </a:cubicBezTo>
                    <a:lnTo>
                      <a:pt x="264" y="22299"/>
                    </a:lnTo>
                    <a:lnTo>
                      <a:pt x="384" y="19131"/>
                    </a:lnTo>
                    <a:lnTo>
                      <a:pt x="600" y="12770"/>
                    </a:lnTo>
                    <a:lnTo>
                      <a:pt x="768" y="6410"/>
                    </a:lnTo>
                    <a:cubicBezTo>
                      <a:pt x="792" y="4489"/>
                      <a:pt x="840" y="2257"/>
                      <a:pt x="840" y="49"/>
                    </a:cubicBezTo>
                    <a:cubicBezTo>
                      <a:pt x="840"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a:extLst>
                  <a:ext uri="{FF2B5EF4-FFF2-40B4-BE49-F238E27FC236}">
                    <a16:creationId xmlns:a16="http://schemas.microsoft.com/office/drawing/2014/main" id="{2091A763-92A1-9CCD-3BFC-A59A5EB71015}"/>
                  </a:ext>
                </a:extLst>
              </p:cNvPr>
              <p:cNvSpPr/>
              <p:nvPr/>
            </p:nvSpPr>
            <p:spPr>
              <a:xfrm rot="-508121">
                <a:off x="1340495" y="2928373"/>
                <a:ext cx="596743" cy="17380"/>
              </a:xfrm>
              <a:custGeom>
                <a:avLst/>
                <a:gdLst/>
                <a:ahLst/>
                <a:cxnLst/>
                <a:rect l="l" t="t" r="r" b="b"/>
                <a:pathLst>
                  <a:path w="11571" h="337" extrusionOk="0">
                    <a:moveTo>
                      <a:pt x="4753" y="0"/>
                    </a:moveTo>
                    <a:cubicBezTo>
                      <a:pt x="4153" y="0"/>
                      <a:pt x="3529" y="0"/>
                      <a:pt x="2905" y="24"/>
                    </a:cubicBezTo>
                    <a:cubicBezTo>
                      <a:pt x="2065" y="24"/>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a:extLst>
                  <a:ext uri="{FF2B5EF4-FFF2-40B4-BE49-F238E27FC236}">
                    <a16:creationId xmlns:a16="http://schemas.microsoft.com/office/drawing/2014/main" id="{5CE93320-6DA4-32C1-2205-000EAAA5B370}"/>
                  </a:ext>
                </a:extLst>
              </p:cNvPr>
              <p:cNvSpPr/>
              <p:nvPr/>
            </p:nvSpPr>
            <p:spPr>
              <a:xfrm rot="-508121">
                <a:off x="1345143" y="2958972"/>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36"/>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72"/>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a:extLst>
                  <a:ext uri="{FF2B5EF4-FFF2-40B4-BE49-F238E27FC236}">
                    <a16:creationId xmlns:a16="http://schemas.microsoft.com/office/drawing/2014/main" id="{B852A4A5-86EC-358D-E9CD-0C685023F861}"/>
                  </a:ext>
                </a:extLst>
              </p:cNvPr>
              <p:cNvSpPr/>
              <p:nvPr/>
            </p:nvSpPr>
            <p:spPr>
              <a:xfrm rot="-508121">
                <a:off x="1681718" y="3665098"/>
                <a:ext cx="159719" cy="82980"/>
              </a:xfrm>
              <a:custGeom>
                <a:avLst/>
                <a:gdLst/>
                <a:ahLst/>
                <a:cxnLst/>
                <a:rect l="l" t="t" r="r" b="b"/>
                <a:pathLst>
                  <a:path w="3097" h="1609" extrusionOk="0">
                    <a:moveTo>
                      <a:pt x="2521" y="361"/>
                    </a:moveTo>
                    <a:lnTo>
                      <a:pt x="2377" y="481"/>
                    </a:lnTo>
                    <a:cubicBezTo>
                      <a:pt x="2088" y="769"/>
                      <a:pt x="1704" y="961"/>
                      <a:pt x="1296" y="1033"/>
                    </a:cubicBezTo>
                    <a:lnTo>
                      <a:pt x="528" y="1129"/>
                    </a:lnTo>
                    <a:cubicBezTo>
                      <a:pt x="504" y="1129"/>
                      <a:pt x="480" y="1177"/>
                      <a:pt x="480" y="1201"/>
                    </a:cubicBezTo>
                    <a:cubicBezTo>
                      <a:pt x="480" y="1209"/>
                      <a:pt x="480" y="1214"/>
                      <a:pt x="481" y="1218"/>
                    </a:cubicBezTo>
                    <a:lnTo>
                      <a:pt x="481" y="1218"/>
                    </a:lnTo>
                    <a:cubicBezTo>
                      <a:pt x="401" y="1189"/>
                      <a:pt x="360" y="1123"/>
                      <a:pt x="360" y="1057"/>
                    </a:cubicBezTo>
                    <a:lnTo>
                      <a:pt x="360" y="553"/>
                    </a:lnTo>
                    <a:cubicBezTo>
                      <a:pt x="360" y="457"/>
                      <a:pt x="456" y="361"/>
                      <a:pt x="552" y="361"/>
                    </a:cubicBezTo>
                    <a:close/>
                    <a:moveTo>
                      <a:pt x="2641" y="385"/>
                    </a:moveTo>
                    <a:cubicBezTo>
                      <a:pt x="2713" y="409"/>
                      <a:pt x="2737" y="481"/>
                      <a:pt x="2737" y="553"/>
                    </a:cubicBezTo>
                    <a:lnTo>
                      <a:pt x="2737" y="1057"/>
                    </a:lnTo>
                    <a:cubicBezTo>
                      <a:pt x="2737" y="1153"/>
                      <a:pt x="2665" y="1249"/>
                      <a:pt x="2545" y="1249"/>
                    </a:cubicBezTo>
                    <a:lnTo>
                      <a:pt x="2257" y="1249"/>
                    </a:lnTo>
                    <a:cubicBezTo>
                      <a:pt x="2473" y="1177"/>
                      <a:pt x="2641" y="985"/>
                      <a:pt x="2641" y="745"/>
                    </a:cubicBezTo>
                    <a:lnTo>
                      <a:pt x="2641" y="409"/>
                    </a:lnTo>
                    <a:cubicBezTo>
                      <a:pt x="2641" y="409"/>
                      <a:pt x="2641" y="385"/>
                      <a:pt x="2641" y="385"/>
                    </a:cubicBezTo>
                    <a:close/>
                    <a:moveTo>
                      <a:pt x="552" y="1"/>
                    </a:moveTo>
                    <a:cubicBezTo>
                      <a:pt x="264" y="1"/>
                      <a:pt x="0" y="241"/>
                      <a:pt x="0" y="553"/>
                    </a:cubicBezTo>
                    <a:lnTo>
                      <a:pt x="0" y="1057"/>
                    </a:lnTo>
                    <a:cubicBezTo>
                      <a:pt x="0" y="1345"/>
                      <a:pt x="264" y="1609"/>
                      <a:pt x="552"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a:extLst>
                  <a:ext uri="{FF2B5EF4-FFF2-40B4-BE49-F238E27FC236}">
                    <a16:creationId xmlns:a16="http://schemas.microsoft.com/office/drawing/2014/main" id="{FC85C468-B7C2-E7C4-1219-7FC9F57D1FB4}"/>
                  </a:ext>
                </a:extLst>
              </p:cNvPr>
              <p:cNvSpPr/>
              <p:nvPr/>
            </p:nvSpPr>
            <p:spPr>
              <a:xfrm rot="-508121">
                <a:off x="1352844" y="3019051"/>
                <a:ext cx="597981" cy="18618"/>
              </a:xfrm>
              <a:custGeom>
                <a:avLst/>
                <a:gdLst/>
                <a:ahLst/>
                <a:cxnLst/>
                <a:rect l="l" t="t" r="r" b="b"/>
                <a:pathLst>
                  <a:path w="11595" h="361" extrusionOk="0">
                    <a:moveTo>
                      <a:pt x="4777" y="0"/>
                    </a:moveTo>
                    <a:cubicBezTo>
                      <a:pt x="4177" y="0"/>
                      <a:pt x="3553" y="0"/>
                      <a:pt x="2929" y="24"/>
                    </a:cubicBezTo>
                    <a:cubicBezTo>
                      <a:pt x="2065" y="48"/>
                      <a:pt x="1081" y="72"/>
                      <a:pt x="73" y="120"/>
                    </a:cubicBezTo>
                    <a:cubicBezTo>
                      <a:pt x="1" y="120"/>
                      <a:pt x="1" y="240"/>
                      <a:pt x="73" y="240"/>
                    </a:cubicBezTo>
                    <a:cubicBezTo>
                      <a:pt x="1081" y="288"/>
                      <a:pt x="2089" y="312"/>
                      <a:pt x="2929" y="336"/>
                    </a:cubicBezTo>
                    <a:cubicBezTo>
                      <a:pt x="3553" y="336"/>
                      <a:pt x="4177" y="336"/>
                      <a:pt x="4777" y="360"/>
                    </a:cubicBezTo>
                    <a:lnTo>
                      <a:pt x="6770" y="360"/>
                    </a:lnTo>
                    <a:cubicBezTo>
                      <a:pt x="7394" y="360"/>
                      <a:pt x="8018" y="360"/>
                      <a:pt x="8666" y="336"/>
                    </a:cubicBezTo>
                    <a:lnTo>
                      <a:pt x="10082" y="288"/>
                    </a:lnTo>
                    <a:lnTo>
                      <a:pt x="10586" y="288"/>
                    </a:lnTo>
                    <a:lnTo>
                      <a:pt x="11522" y="240"/>
                    </a:lnTo>
                    <a:cubicBezTo>
                      <a:pt x="11546" y="240"/>
                      <a:pt x="11570" y="216"/>
                      <a:pt x="11570" y="168"/>
                    </a:cubicBezTo>
                    <a:cubicBezTo>
                      <a:pt x="11594" y="144"/>
                      <a:pt x="11546" y="120"/>
                      <a:pt x="11522" y="120"/>
                    </a:cubicBezTo>
                    <a:lnTo>
                      <a:pt x="10586" y="72"/>
                    </a:lnTo>
                    <a:lnTo>
                      <a:pt x="10082" y="48"/>
                    </a:lnTo>
                    <a:lnTo>
                      <a:pt x="8666" y="24"/>
                    </a:lnTo>
                    <a:cubicBezTo>
                      <a:pt x="8018" y="24"/>
                      <a:pt x="7394" y="24"/>
                      <a:pt x="6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a:extLst>
                  <a:ext uri="{FF2B5EF4-FFF2-40B4-BE49-F238E27FC236}">
                    <a16:creationId xmlns:a16="http://schemas.microsoft.com/office/drawing/2014/main" id="{AF52DAF6-5A8A-8B7F-4EF1-AAB9F5811008}"/>
                  </a:ext>
                </a:extLst>
              </p:cNvPr>
              <p:cNvSpPr/>
              <p:nvPr/>
            </p:nvSpPr>
            <p:spPr>
              <a:xfrm rot="-508121">
                <a:off x="1367746" y="3112016"/>
                <a:ext cx="596743" cy="16142"/>
              </a:xfrm>
              <a:custGeom>
                <a:avLst/>
                <a:gdLst/>
                <a:ahLst/>
                <a:cxnLst/>
                <a:rect l="l" t="t" r="r" b="b"/>
                <a:pathLst>
                  <a:path w="11571" h="313" extrusionOk="0">
                    <a:moveTo>
                      <a:pt x="2905" y="1"/>
                    </a:moveTo>
                    <a:cubicBezTo>
                      <a:pt x="2041" y="25"/>
                      <a:pt x="1057" y="49"/>
                      <a:pt x="49" y="97"/>
                    </a:cubicBezTo>
                    <a:cubicBezTo>
                      <a:pt x="25" y="97"/>
                      <a:pt x="1" y="121"/>
                      <a:pt x="1" y="169"/>
                    </a:cubicBezTo>
                    <a:cubicBezTo>
                      <a:pt x="1" y="193"/>
                      <a:pt x="25" y="217"/>
                      <a:pt x="49" y="217"/>
                    </a:cubicBezTo>
                    <a:cubicBezTo>
                      <a:pt x="1057" y="265"/>
                      <a:pt x="2065" y="289"/>
                      <a:pt x="2905" y="313"/>
                    </a:cubicBezTo>
                    <a:lnTo>
                      <a:pt x="8642" y="313"/>
                    </a:lnTo>
                    <a:lnTo>
                      <a:pt x="10058" y="265"/>
                    </a:lnTo>
                    <a:lnTo>
                      <a:pt x="10562" y="265"/>
                    </a:lnTo>
                    <a:lnTo>
                      <a:pt x="11498" y="241"/>
                    </a:lnTo>
                    <a:cubicBezTo>
                      <a:pt x="11522" y="217"/>
                      <a:pt x="11570" y="193"/>
                      <a:pt x="11546" y="169"/>
                    </a:cubicBezTo>
                    <a:cubicBezTo>
                      <a:pt x="11546" y="121"/>
                      <a:pt x="11522" y="97"/>
                      <a:pt x="11498" y="97"/>
                    </a:cubicBezTo>
                    <a:lnTo>
                      <a:pt x="10562" y="73"/>
                    </a:lnTo>
                    <a:lnTo>
                      <a:pt x="10058" y="49"/>
                    </a:lnTo>
                    <a:lnTo>
                      <a:pt x="8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a:extLst>
                  <a:ext uri="{FF2B5EF4-FFF2-40B4-BE49-F238E27FC236}">
                    <a16:creationId xmlns:a16="http://schemas.microsoft.com/office/drawing/2014/main" id="{7C597836-6F3B-875B-F9B3-0281F8207226}"/>
                  </a:ext>
                </a:extLst>
              </p:cNvPr>
              <p:cNvSpPr/>
              <p:nvPr/>
            </p:nvSpPr>
            <p:spPr>
              <a:xfrm rot="-508121">
                <a:off x="1311175" y="2672999"/>
                <a:ext cx="671007" cy="448163"/>
              </a:xfrm>
              <a:custGeom>
                <a:avLst/>
                <a:gdLst/>
                <a:ahLst/>
                <a:cxnLst/>
                <a:rect l="l" t="t" r="r" b="b"/>
                <a:pathLst>
                  <a:path w="13011" h="8690" extrusionOk="0">
                    <a:moveTo>
                      <a:pt x="6937" y="1"/>
                    </a:moveTo>
                    <a:cubicBezTo>
                      <a:pt x="6049" y="1"/>
                      <a:pt x="3697" y="25"/>
                      <a:pt x="865" y="217"/>
                    </a:cubicBezTo>
                    <a:lnTo>
                      <a:pt x="769" y="217"/>
                    </a:lnTo>
                    <a:cubicBezTo>
                      <a:pt x="601" y="217"/>
                      <a:pt x="25" y="265"/>
                      <a:pt x="1" y="1129"/>
                    </a:cubicBezTo>
                    <a:cubicBezTo>
                      <a:pt x="25" y="1609"/>
                      <a:pt x="97" y="2857"/>
                      <a:pt x="97" y="2929"/>
                    </a:cubicBezTo>
                    <a:cubicBezTo>
                      <a:pt x="97" y="2953"/>
                      <a:pt x="121" y="2977"/>
                      <a:pt x="145" y="2977"/>
                    </a:cubicBezTo>
                    <a:lnTo>
                      <a:pt x="169" y="2977"/>
                    </a:lnTo>
                    <a:cubicBezTo>
                      <a:pt x="193" y="2977"/>
                      <a:pt x="193" y="2977"/>
                      <a:pt x="217" y="2953"/>
                    </a:cubicBezTo>
                    <a:cubicBezTo>
                      <a:pt x="217" y="2953"/>
                      <a:pt x="1393" y="1681"/>
                      <a:pt x="3793" y="1657"/>
                    </a:cubicBezTo>
                    <a:lnTo>
                      <a:pt x="3913" y="1657"/>
                    </a:lnTo>
                    <a:cubicBezTo>
                      <a:pt x="5353" y="1657"/>
                      <a:pt x="5977" y="1849"/>
                      <a:pt x="5977" y="1945"/>
                    </a:cubicBezTo>
                    <a:cubicBezTo>
                      <a:pt x="5977" y="1945"/>
                      <a:pt x="5953" y="2257"/>
                      <a:pt x="2473" y="2641"/>
                    </a:cubicBezTo>
                    <a:cubicBezTo>
                      <a:pt x="2425" y="2641"/>
                      <a:pt x="2401" y="2689"/>
                      <a:pt x="2401" y="2713"/>
                    </a:cubicBezTo>
                    <a:cubicBezTo>
                      <a:pt x="2401" y="2737"/>
                      <a:pt x="2449" y="2761"/>
                      <a:pt x="2473" y="2785"/>
                    </a:cubicBezTo>
                    <a:cubicBezTo>
                      <a:pt x="2473" y="2785"/>
                      <a:pt x="7033" y="2641"/>
                      <a:pt x="12074" y="2497"/>
                    </a:cubicBezTo>
                    <a:cubicBezTo>
                      <a:pt x="12098" y="2497"/>
                      <a:pt x="12122" y="2497"/>
                      <a:pt x="12146" y="2473"/>
                    </a:cubicBezTo>
                    <a:cubicBezTo>
                      <a:pt x="12410" y="4513"/>
                      <a:pt x="12578" y="6553"/>
                      <a:pt x="12650" y="8618"/>
                    </a:cubicBezTo>
                    <a:cubicBezTo>
                      <a:pt x="12650" y="8642"/>
                      <a:pt x="12674" y="8690"/>
                      <a:pt x="12698" y="8690"/>
                    </a:cubicBezTo>
                    <a:cubicBezTo>
                      <a:pt x="12746" y="8690"/>
                      <a:pt x="12770" y="8642"/>
                      <a:pt x="12770" y="8618"/>
                    </a:cubicBezTo>
                    <a:cubicBezTo>
                      <a:pt x="12770" y="8594"/>
                      <a:pt x="13010" y="5041"/>
                      <a:pt x="12962" y="1009"/>
                    </a:cubicBezTo>
                    <a:cubicBezTo>
                      <a:pt x="13010" y="841"/>
                      <a:pt x="12962" y="673"/>
                      <a:pt x="12866" y="529"/>
                    </a:cubicBezTo>
                    <a:cubicBezTo>
                      <a:pt x="12674" y="265"/>
                      <a:pt x="12242" y="121"/>
                      <a:pt x="11570" y="97"/>
                    </a:cubicBezTo>
                    <a:lnTo>
                      <a:pt x="10514" y="97"/>
                    </a:lnTo>
                    <a:cubicBezTo>
                      <a:pt x="9698" y="97"/>
                      <a:pt x="8570" y="97"/>
                      <a:pt x="7130" y="145"/>
                    </a:cubicBezTo>
                    <a:lnTo>
                      <a:pt x="7346" y="121"/>
                    </a:lnTo>
                    <a:cubicBezTo>
                      <a:pt x="7370" y="121"/>
                      <a:pt x="7394" y="97"/>
                      <a:pt x="7394" y="49"/>
                    </a:cubicBezTo>
                    <a:cubicBezTo>
                      <a:pt x="7394" y="25"/>
                      <a:pt x="7370" y="1"/>
                      <a:pt x="7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a:extLst>
                  <a:ext uri="{FF2B5EF4-FFF2-40B4-BE49-F238E27FC236}">
                    <a16:creationId xmlns:a16="http://schemas.microsoft.com/office/drawing/2014/main" id="{471847DD-1E15-55DD-758F-A4AD593EFBE8}"/>
                  </a:ext>
                </a:extLst>
              </p:cNvPr>
              <p:cNvSpPr/>
              <p:nvPr/>
            </p:nvSpPr>
            <p:spPr>
              <a:xfrm rot="-508121">
                <a:off x="1372212" y="3141391"/>
                <a:ext cx="596743" cy="17380"/>
              </a:xfrm>
              <a:custGeom>
                <a:avLst/>
                <a:gdLst/>
                <a:ahLst/>
                <a:cxnLst/>
                <a:rect l="l" t="t" r="r" b="b"/>
                <a:pathLst>
                  <a:path w="11571" h="337" extrusionOk="0">
                    <a:moveTo>
                      <a:pt x="4753" y="1"/>
                    </a:moveTo>
                    <a:cubicBezTo>
                      <a:pt x="4153" y="1"/>
                      <a:pt x="3529" y="1"/>
                      <a:pt x="2905" y="25"/>
                    </a:cubicBezTo>
                    <a:cubicBezTo>
                      <a:pt x="2041" y="25"/>
                      <a:pt x="1057" y="49"/>
                      <a:pt x="49" y="121"/>
                    </a:cubicBezTo>
                    <a:cubicBezTo>
                      <a:pt x="25" y="121"/>
                      <a:pt x="1" y="145"/>
                      <a:pt x="1" y="169"/>
                    </a:cubicBezTo>
                    <a:cubicBezTo>
                      <a:pt x="1" y="217"/>
                      <a:pt x="25" y="241"/>
                      <a:pt x="49" y="241"/>
                    </a:cubicBezTo>
                    <a:cubicBezTo>
                      <a:pt x="1057" y="289"/>
                      <a:pt x="2065" y="313"/>
                      <a:pt x="2905" y="337"/>
                    </a:cubicBezTo>
                    <a:lnTo>
                      <a:pt x="8642" y="337"/>
                    </a:lnTo>
                    <a:lnTo>
                      <a:pt x="10058" y="289"/>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73"/>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a:extLst>
                  <a:ext uri="{FF2B5EF4-FFF2-40B4-BE49-F238E27FC236}">
                    <a16:creationId xmlns:a16="http://schemas.microsoft.com/office/drawing/2014/main" id="{C98045C7-D2F4-07F1-6E09-03FA663E10BD}"/>
                  </a:ext>
                </a:extLst>
              </p:cNvPr>
              <p:cNvSpPr/>
              <p:nvPr/>
            </p:nvSpPr>
            <p:spPr>
              <a:xfrm rot="-508121">
                <a:off x="1363189" y="3080172"/>
                <a:ext cx="596743" cy="18618"/>
              </a:xfrm>
              <a:custGeom>
                <a:avLst/>
                <a:gdLst/>
                <a:ahLst/>
                <a:cxnLst/>
                <a:rect l="l" t="t" r="r" b="b"/>
                <a:pathLst>
                  <a:path w="11571" h="361" extrusionOk="0">
                    <a:moveTo>
                      <a:pt x="4753" y="1"/>
                    </a:moveTo>
                    <a:cubicBezTo>
                      <a:pt x="4153" y="1"/>
                      <a:pt x="3529" y="1"/>
                      <a:pt x="2905" y="25"/>
                    </a:cubicBezTo>
                    <a:cubicBezTo>
                      <a:pt x="2041" y="25"/>
                      <a:pt x="1057" y="73"/>
                      <a:pt x="49" y="121"/>
                    </a:cubicBezTo>
                    <a:cubicBezTo>
                      <a:pt x="25" y="121"/>
                      <a:pt x="1" y="145"/>
                      <a:pt x="1" y="169"/>
                    </a:cubicBezTo>
                    <a:cubicBezTo>
                      <a:pt x="1" y="217"/>
                      <a:pt x="25" y="241"/>
                      <a:pt x="49" y="241"/>
                    </a:cubicBezTo>
                    <a:cubicBezTo>
                      <a:pt x="1057" y="289"/>
                      <a:pt x="2065" y="313"/>
                      <a:pt x="2905" y="337"/>
                    </a:cubicBezTo>
                    <a:cubicBezTo>
                      <a:pt x="3529" y="337"/>
                      <a:pt x="4153" y="337"/>
                      <a:pt x="4753" y="361"/>
                    </a:cubicBezTo>
                    <a:lnTo>
                      <a:pt x="6746" y="361"/>
                    </a:lnTo>
                    <a:cubicBezTo>
                      <a:pt x="7370" y="361"/>
                      <a:pt x="7994" y="361"/>
                      <a:pt x="8642" y="337"/>
                    </a:cubicBezTo>
                    <a:lnTo>
                      <a:pt x="10058" y="289"/>
                    </a:lnTo>
                    <a:lnTo>
                      <a:pt x="10562" y="289"/>
                    </a:lnTo>
                    <a:cubicBezTo>
                      <a:pt x="10850" y="289"/>
                      <a:pt x="11186" y="265"/>
                      <a:pt x="11498" y="241"/>
                    </a:cubicBezTo>
                    <a:cubicBezTo>
                      <a:pt x="11522" y="241"/>
                      <a:pt x="11546" y="217"/>
                      <a:pt x="11546" y="169"/>
                    </a:cubicBezTo>
                    <a:cubicBezTo>
                      <a:pt x="11570" y="145"/>
                      <a:pt x="11522" y="121"/>
                      <a:pt x="11498" y="121"/>
                    </a:cubicBezTo>
                    <a:cubicBezTo>
                      <a:pt x="11186" y="97"/>
                      <a:pt x="10874" y="97"/>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a:extLst>
                  <a:ext uri="{FF2B5EF4-FFF2-40B4-BE49-F238E27FC236}">
                    <a16:creationId xmlns:a16="http://schemas.microsoft.com/office/drawing/2014/main" id="{F63F850F-1B29-6365-B9FA-7A4185A78130}"/>
                  </a:ext>
                </a:extLst>
              </p:cNvPr>
              <p:cNvSpPr/>
              <p:nvPr/>
            </p:nvSpPr>
            <p:spPr>
              <a:xfrm rot="-508121">
                <a:off x="1119185" y="2784287"/>
                <a:ext cx="70603" cy="78029"/>
              </a:xfrm>
              <a:custGeom>
                <a:avLst/>
                <a:gdLst/>
                <a:ahLst/>
                <a:cxnLst/>
                <a:rect l="l" t="t" r="r" b="b"/>
                <a:pathLst>
                  <a:path w="1369" h="1513" extrusionOk="0">
                    <a:moveTo>
                      <a:pt x="672" y="1"/>
                    </a:moveTo>
                    <a:cubicBezTo>
                      <a:pt x="336" y="73"/>
                      <a:pt x="72" y="337"/>
                      <a:pt x="0" y="649"/>
                    </a:cubicBezTo>
                    <a:cubicBezTo>
                      <a:pt x="0" y="697"/>
                      <a:pt x="24" y="721"/>
                      <a:pt x="48" y="721"/>
                    </a:cubicBezTo>
                    <a:cubicBezTo>
                      <a:pt x="62" y="728"/>
                      <a:pt x="74" y="731"/>
                      <a:pt x="85" y="731"/>
                    </a:cubicBezTo>
                    <a:cubicBezTo>
                      <a:pt x="110" y="731"/>
                      <a:pt x="127" y="714"/>
                      <a:pt x="144" y="697"/>
                    </a:cubicBezTo>
                    <a:cubicBezTo>
                      <a:pt x="216" y="577"/>
                      <a:pt x="312" y="505"/>
                      <a:pt x="432" y="457"/>
                    </a:cubicBezTo>
                    <a:cubicBezTo>
                      <a:pt x="480" y="673"/>
                      <a:pt x="480" y="865"/>
                      <a:pt x="432" y="1057"/>
                    </a:cubicBezTo>
                    <a:cubicBezTo>
                      <a:pt x="384" y="1201"/>
                      <a:pt x="264" y="1321"/>
                      <a:pt x="144" y="1393"/>
                    </a:cubicBezTo>
                    <a:cubicBezTo>
                      <a:pt x="96" y="1393"/>
                      <a:pt x="96" y="1417"/>
                      <a:pt x="96" y="1465"/>
                    </a:cubicBezTo>
                    <a:cubicBezTo>
                      <a:pt x="96" y="1489"/>
                      <a:pt x="120" y="1513"/>
                      <a:pt x="168" y="1513"/>
                    </a:cubicBezTo>
                    <a:lnTo>
                      <a:pt x="1321" y="1417"/>
                    </a:lnTo>
                    <a:cubicBezTo>
                      <a:pt x="1321" y="1417"/>
                      <a:pt x="1345" y="1417"/>
                      <a:pt x="1345" y="1393"/>
                    </a:cubicBezTo>
                    <a:cubicBezTo>
                      <a:pt x="1369" y="1393"/>
                      <a:pt x="1369" y="1369"/>
                      <a:pt x="1345" y="1345"/>
                    </a:cubicBezTo>
                    <a:cubicBezTo>
                      <a:pt x="1225" y="865"/>
                      <a:pt x="1009" y="433"/>
                      <a:pt x="720" y="25"/>
                    </a:cubicBezTo>
                    <a:cubicBezTo>
                      <a:pt x="720" y="25"/>
                      <a:pt x="696"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a:extLst>
                  <a:ext uri="{FF2B5EF4-FFF2-40B4-BE49-F238E27FC236}">
                    <a16:creationId xmlns:a16="http://schemas.microsoft.com/office/drawing/2014/main" id="{4AE0B0F8-B235-5E09-52D3-B1379EB118E1}"/>
                  </a:ext>
                </a:extLst>
              </p:cNvPr>
              <p:cNvSpPr/>
              <p:nvPr/>
            </p:nvSpPr>
            <p:spPr>
              <a:xfrm rot="-508121">
                <a:off x="1145527" y="2635415"/>
                <a:ext cx="89169" cy="139916"/>
              </a:xfrm>
              <a:custGeom>
                <a:avLst/>
                <a:gdLst/>
                <a:ahLst/>
                <a:cxnLst/>
                <a:rect l="l" t="t" r="r" b="b"/>
                <a:pathLst>
                  <a:path w="1729" h="2713" extrusionOk="0">
                    <a:moveTo>
                      <a:pt x="1657" y="1"/>
                    </a:moveTo>
                    <a:cubicBezTo>
                      <a:pt x="1369" y="73"/>
                      <a:pt x="1129" y="217"/>
                      <a:pt x="913" y="385"/>
                    </a:cubicBezTo>
                    <a:cubicBezTo>
                      <a:pt x="697" y="577"/>
                      <a:pt x="505" y="793"/>
                      <a:pt x="361" y="1033"/>
                    </a:cubicBezTo>
                    <a:cubicBezTo>
                      <a:pt x="217" y="1273"/>
                      <a:pt x="121" y="1537"/>
                      <a:pt x="48" y="1825"/>
                    </a:cubicBezTo>
                    <a:cubicBezTo>
                      <a:pt x="0" y="2089"/>
                      <a:pt x="0" y="2377"/>
                      <a:pt x="48" y="2641"/>
                    </a:cubicBezTo>
                    <a:cubicBezTo>
                      <a:pt x="72" y="2689"/>
                      <a:pt x="96" y="2713"/>
                      <a:pt x="121" y="2713"/>
                    </a:cubicBezTo>
                    <a:cubicBezTo>
                      <a:pt x="145" y="2713"/>
                      <a:pt x="169" y="2689"/>
                      <a:pt x="193" y="2665"/>
                    </a:cubicBezTo>
                    <a:lnTo>
                      <a:pt x="217" y="2497"/>
                    </a:lnTo>
                    <a:cubicBezTo>
                      <a:pt x="265" y="2305"/>
                      <a:pt x="313" y="2089"/>
                      <a:pt x="361" y="1897"/>
                    </a:cubicBezTo>
                    <a:cubicBezTo>
                      <a:pt x="433" y="1657"/>
                      <a:pt x="529" y="1441"/>
                      <a:pt x="673" y="1225"/>
                    </a:cubicBezTo>
                    <a:cubicBezTo>
                      <a:pt x="793" y="1009"/>
                      <a:pt x="937" y="793"/>
                      <a:pt x="1129" y="625"/>
                    </a:cubicBezTo>
                    <a:cubicBezTo>
                      <a:pt x="1297" y="433"/>
                      <a:pt x="1489" y="265"/>
                      <a:pt x="1705" y="121"/>
                    </a:cubicBezTo>
                    <a:cubicBezTo>
                      <a:pt x="1729" y="97"/>
                      <a:pt x="1729" y="73"/>
                      <a:pt x="1729" y="25"/>
                    </a:cubicBezTo>
                    <a:cubicBezTo>
                      <a:pt x="1705" y="1"/>
                      <a:pt x="1681" y="1"/>
                      <a:pt x="1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a:extLst>
                  <a:ext uri="{FF2B5EF4-FFF2-40B4-BE49-F238E27FC236}">
                    <a16:creationId xmlns:a16="http://schemas.microsoft.com/office/drawing/2014/main" id="{06223EA7-E1E9-D704-CFD7-ED4FA2A7ACEC}"/>
                  </a:ext>
                </a:extLst>
              </p:cNvPr>
              <p:cNvSpPr/>
              <p:nvPr/>
            </p:nvSpPr>
            <p:spPr>
              <a:xfrm rot="-508121">
                <a:off x="1219906" y="2457901"/>
                <a:ext cx="181586" cy="24806"/>
              </a:xfrm>
              <a:custGeom>
                <a:avLst/>
                <a:gdLst/>
                <a:ahLst/>
                <a:cxnLst/>
                <a:rect l="l" t="t" r="r" b="b"/>
                <a:pathLst>
                  <a:path w="3521" h="481" extrusionOk="0">
                    <a:moveTo>
                      <a:pt x="49" y="0"/>
                    </a:moveTo>
                    <a:cubicBezTo>
                      <a:pt x="25" y="0"/>
                      <a:pt x="1" y="24"/>
                      <a:pt x="1" y="72"/>
                    </a:cubicBezTo>
                    <a:cubicBezTo>
                      <a:pt x="1" y="96"/>
                      <a:pt x="1" y="120"/>
                      <a:pt x="25" y="120"/>
                    </a:cubicBezTo>
                    <a:cubicBezTo>
                      <a:pt x="577" y="336"/>
                      <a:pt x="1129" y="456"/>
                      <a:pt x="1729" y="480"/>
                    </a:cubicBezTo>
                    <a:lnTo>
                      <a:pt x="1945" y="480"/>
                    </a:lnTo>
                    <a:cubicBezTo>
                      <a:pt x="2161" y="480"/>
                      <a:pt x="2377" y="456"/>
                      <a:pt x="2593" y="432"/>
                    </a:cubicBezTo>
                    <a:cubicBezTo>
                      <a:pt x="2881" y="408"/>
                      <a:pt x="3169" y="336"/>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a:extLst>
                  <a:ext uri="{FF2B5EF4-FFF2-40B4-BE49-F238E27FC236}">
                    <a16:creationId xmlns:a16="http://schemas.microsoft.com/office/drawing/2014/main" id="{6CBD2AEB-9DEF-6B78-D72B-44E392B597D6}"/>
                  </a:ext>
                </a:extLst>
              </p:cNvPr>
              <p:cNvSpPr/>
              <p:nvPr/>
            </p:nvSpPr>
            <p:spPr>
              <a:xfrm rot="-508121">
                <a:off x="1148398" y="2985073"/>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a:extLst>
                  <a:ext uri="{FF2B5EF4-FFF2-40B4-BE49-F238E27FC236}">
                    <a16:creationId xmlns:a16="http://schemas.microsoft.com/office/drawing/2014/main" id="{39AD042C-65D3-F5EC-9CF6-18F6023C3E6A}"/>
                  </a:ext>
                </a:extLst>
              </p:cNvPr>
              <p:cNvSpPr/>
              <p:nvPr/>
            </p:nvSpPr>
            <p:spPr>
              <a:xfrm rot="-508121">
                <a:off x="1214123" y="2427443"/>
                <a:ext cx="182050" cy="24806"/>
              </a:xfrm>
              <a:custGeom>
                <a:avLst/>
                <a:gdLst/>
                <a:ahLst/>
                <a:cxnLst/>
                <a:rect l="l" t="t" r="r" b="b"/>
                <a:pathLst>
                  <a:path w="3530" h="481" extrusionOk="0">
                    <a:moveTo>
                      <a:pt x="73" y="0"/>
                    </a:moveTo>
                    <a:cubicBezTo>
                      <a:pt x="49" y="0"/>
                      <a:pt x="25" y="24"/>
                      <a:pt x="25" y="48"/>
                    </a:cubicBezTo>
                    <a:cubicBezTo>
                      <a:pt x="1" y="72"/>
                      <a:pt x="25" y="120"/>
                      <a:pt x="49" y="144"/>
                    </a:cubicBezTo>
                    <a:cubicBezTo>
                      <a:pt x="601" y="336"/>
                      <a:pt x="1153" y="456"/>
                      <a:pt x="1753" y="480"/>
                    </a:cubicBezTo>
                    <a:lnTo>
                      <a:pt x="1969" y="480"/>
                    </a:lnTo>
                    <a:cubicBezTo>
                      <a:pt x="2185" y="480"/>
                      <a:pt x="2401" y="480"/>
                      <a:pt x="2617" y="456"/>
                    </a:cubicBezTo>
                    <a:cubicBezTo>
                      <a:pt x="2905" y="408"/>
                      <a:pt x="3193" y="336"/>
                      <a:pt x="3457" y="216"/>
                    </a:cubicBezTo>
                    <a:cubicBezTo>
                      <a:pt x="3529" y="192"/>
                      <a:pt x="3505" y="96"/>
                      <a:pt x="3433" y="96"/>
                    </a:cubicBezTo>
                    <a:cubicBezTo>
                      <a:pt x="3145" y="120"/>
                      <a:pt x="2833" y="144"/>
                      <a:pt x="2497" y="144"/>
                    </a:cubicBezTo>
                    <a:cubicBezTo>
                      <a:pt x="2257" y="144"/>
                      <a:pt x="2017" y="144"/>
                      <a:pt x="1777" y="120"/>
                    </a:cubicBezTo>
                    <a:cubicBezTo>
                      <a:pt x="1489" y="120"/>
                      <a:pt x="1201" y="96"/>
                      <a:pt x="937" y="72"/>
                    </a:cubicBezTo>
                    <a:lnTo>
                      <a:pt x="649" y="48"/>
                    </a:lnTo>
                    <a:cubicBezTo>
                      <a:pt x="457" y="48"/>
                      <a:pt x="265"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a:extLst>
                  <a:ext uri="{FF2B5EF4-FFF2-40B4-BE49-F238E27FC236}">
                    <a16:creationId xmlns:a16="http://schemas.microsoft.com/office/drawing/2014/main" id="{17B01D8A-47CA-51ED-69DE-B570CDB31D7E}"/>
                  </a:ext>
                </a:extLst>
              </p:cNvPr>
              <p:cNvSpPr/>
              <p:nvPr/>
            </p:nvSpPr>
            <p:spPr>
              <a:xfrm rot="-508121">
                <a:off x="1156783" y="3041388"/>
                <a:ext cx="68127" cy="18618"/>
              </a:xfrm>
              <a:custGeom>
                <a:avLst/>
                <a:gdLst/>
                <a:ahLst/>
                <a:cxnLst/>
                <a:rect l="l" t="t" r="r" b="b"/>
                <a:pathLst>
                  <a:path w="1321" h="361" extrusionOk="0">
                    <a:moveTo>
                      <a:pt x="48" y="0"/>
                    </a:moveTo>
                    <a:cubicBezTo>
                      <a:pt x="24" y="0"/>
                      <a:pt x="0" y="24"/>
                      <a:pt x="0" y="48"/>
                    </a:cubicBezTo>
                    <a:lnTo>
                      <a:pt x="0" y="288"/>
                    </a:lnTo>
                    <a:cubicBezTo>
                      <a:pt x="0" y="336"/>
                      <a:pt x="24" y="360"/>
                      <a:pt x="48" y="360"/>
                    </a:cubicBezTo>
                    <a:lnTo>
                      <a:pt x="1249" y="360"/>
                    </a:lnTo>
                    <a:cubicBezTo>
                      <a:pt x="1297" y="360"/>
                      <a:pt x="1321" y="336"/>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a:extLst>
                  <a:ext uri="{FF2B5EF4-FFF2-40B4-BE49-F238E27FC236}">
                    <a16:creationId xmlns:a16="http://schemas.microsoft.com/office/drawing/2014/main" id="{3305B556-9F04-4102-DC56-7BE0E0B864E4}"/>
                  </a:ext>
                </a:extLst>
              </p:cNvPr>
              <p:cNvSpPr/>
              <p:nvPr/>
            </p:nvSpPr>
            <p:spPr>
              <a:xfrm rot="-508121">
                <a:off x="1152590" y="3013230"/>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a:extLst>
                  <a:ext uri="{FF2B5EF4-FFF2-40B4-BE49-F238E27FC236}">
                    <a16:creationId xmlns:a16="http://schemas.microsoft.com/office/drawing/2014/main" id="{28850B28-322D-6370-0A50-95418F08CD17}"/>
                  </a:ext>
                </a:extLst>
              </p:cNvPr>
              <p:cNvSpPr/>
              <p:nvPr/>
            </p:nvSpPr>
            <p:spPr>
              <a:xfrm rot="-508121">
                <a:off x="1165176" y="1615848"/>
                <a:ext cx="125063" cy="776215"/>
              </a:xfrm>
              <a:custGeom>
                <a:avLst/>
                <a:gdLst/>
                <a:ahLst/>
                <a:cxnLst/>
                <a:rect l="l" t="t" r="r" b="b"/>
                <a:pathLst>
                  <a:path w="2425" h="15051" extrusionOk="0">
                    <a:moveTo>
                      <a:pt x="937" y="1"/>
                    </a:moveTo>
                    <a:cubicBezTo>
                      <a:pt x="889" y="25"/>
                      <a:pt x="865" y="49"/>
                      <a:pt x="865" y="73"/>
                    </a:cubicBezTo>
                    <a:cubicBezTo>
                      <a:pt x="889" y="409"/>
                      <a:pt x="1153" y="673"/>
                      <a:pt x="1465" y="721"/>
                    </a:cubicBezTo>
                    <a:lnTo>
                      <a:pt x="1345" y="9914"/>
                    </a:lnTo>
                    <a:cubicBezTo>
                      <a:pt x="1201" y="2185"/>
                      <a:pt x="1201" y="2185"/>
                      <a:pt x="1177" y="2161"/>
                    </a:cubicBezTo>
                    <a:lnTo>
                      <a:pt x="1105" y="2161"/>
                    </a:lnTo>
                    <a:cubicBezTo>
                      <a:pt x="1081" y="2161"/>
                      <a:pt x="1081" y="2185"/>
                      <a:pt x="1081" y="2209"/>
                    </a:cubicBezTo>
                    <a:cubicBezTo>
                      <a:pt x="1081" y="2377"/>
                      <a:pt x="25" y="14690"/>
                      <a:pt x="1" y="14810"/>
                    </a:cubicBezTo>
                    <a:cubicBezTo>
                      <a:pt x="1" y="14858"/>
                      <a:pt x="25" y="14882"/>
                      <a:pt x="49" y="14882"/>
                    </a:cubicBezTo>
                    <a:cubicBezTo>
                      <a:pt x="529" y="15002"/>
                      <a:pt x="1009" y="15050"/>
                      <a:pt x="1513" y="15050"/>
                    </a:cubicBezTo>
                    <a:cubicBezTo>
                      <a:pt x="1801" y="15050"/>
                      <a:pt x="2089" y="15026"/>
                      <a:pt x="2377" y="15002"/>
                    </a:cubicBezTo>
                    <a:cubicBezTo>
                      <a:pt x="2401" y="15002"/>
                      <a:pt x="2425" y="14978"/>
                      <a:pt x="2425" y="14930"/>
                    </a:cubicBezTo>
                    <a:lnTo>
                      <a:pt x="2305" y="8281"/>
                    </a:lnTo>
                    <a:cubicBezTo>
                      <a:pt x="2305" y="8257"/>
                      <a:pt x="2281" y="8233"/>
                      <a:pt x="2257" y="8233"/>
                    </a:cubicBezTo>
                    <a:cubicBezTo>
                      <a:pt x="2209" y="8233"/>
                      <a:pt x="2185" y="8257"/>
                      <a:pt x="2185" y="8281"/>
                    </a:cubicBezTo>
                    <a:lnTo>
                      <a:pt x="2137" y="9482"/>
                    </a:lnTo>
                    <a:lnTo>
                      <a:pt x="2041" y="433"/>
                    </a:lnTo>
                    <a:cubicBezTo>
                      <a:pt x="2041" y="409"/>
                      <a:pt x="2041" y="409"/>
                      <a:pt x="2017" y="385"/>
                    </a:cubicBezTo>
                    <a:lnTo>
                      <a:pt x="1849" y="385"/>
                    </a:lnTo>
                    <a:cubicBezTo>
                      <a:pt x="1129" y="385"/>
                      <a:pt x="985" y="49"/>
                      <a:pt x="985" y="49"/>
                    </a:cubicBezTo>
                    <a:cubicBezTo>
                      <a:pt x="985" y="25"/>
                      <a:pt x="961"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a:extLst>
                  <a:ext uri="{FF2B5EF4-FFF2-40B4-BE49-F238E27FC236}">
                    <a16:creationId xmlns:a16="http://schemas.microsoft.com/office/drawing/2014/main" id="{D5945171-6F20-C079-EFF6-41AE26CFEACC}"/>
                  </a:ext>
                </a:extLst>
              </p:cNvPr>
              <p:cNvSpPr/>
              <p:nvPr/>
            </p:nvSpPr>
            <p:spPr>
              <a:xfrm rot="-508121">
                <a:off x="1989915" y="3139850"/>
                <a:ext cx="42135" cy="305824"/>
              </a:xfrm>
              <a:custGeom>
                <a:avLst/>
                <a:gdLst/>
                <a:ahLst/>
                <a:cxnLst/>
                <a:rect l="l" t="t" r="r" b="b"/>
                <a:pathLst>
                  <a:path w="817" h="5930" extrusionOk="0">
                    <a:moveTo>
                      <a:pt x="720" y="1"/>
                    </a:moveTo>
                    <a:lnTo>
                      <a:pt x="48" y="769"/>
                    </a:lnTo>
                    <a:cubicBezTo>
                      <a:pt x="24" y="793"/>
                      <a:pt x="24" y="793"/>
                      <a:pt x="24" y="817"/>
                    </a:cubicBezTo>
                    <a:cubicBezTo>
                      <a:pt x="24" y="865"/>
                      <a:pt x="0" y="3409"/>
                      <a:pt x="0" y="3433"/>
                    </a:cubicBezTo>
                    <a:cubicBezTo>
                      <a:pt x="0" y="3481"/>
                      <a:pt x="24" y="3505"/>
                      <a:pt x="48" y="3505"/>
                    </a:cubicBezTo>
                    <a:cubicBezTo>
                      <a:pt x="96" y="3505"/>
                      <a:pt x="120" y="3481"/>
                      <a:pt x="120" y="3433"/>
                    </a:cubicBezTo>
                    <a:lnTo>
                      <a:pt x="288" y="1945"/>
                    </a:lnTo>
                    <a:lnTo>
                      <a:pt x="480" y="5857"/>
                    </a:lnTo>
                    <a:cubicBezTo>
                      <a:pt x="480" y="5905"/>
                      <a:pt x="504" y="5929"/>
                      <a:pt x="552" y="5929"/>
                    </a:cubicBezTo>
                    <a:cubicBezTo>
                      <a:pt x="576" y="5929"/>
                      <a:pt x="624" y="5905"/>
                      <a:pt x="624" y="5857"/>
                    </a:cubicBezTo>
                    <a:lnTo>
                      <a:pt x="816" y="49"/>
                    </a:lnTo>
                    <a:cubicBezTo>
                      <a:pt x="816"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a:extLst>
                  <a:ext uri="{FF2B5EF4-FFF2-40B4-BE49-F238E27FC236}">
                    <a16:creationId xmlns:a16="http://schemas.microsoft.com/office/drawing/2014/main" id="{AC35DC22-E081-74E9-33BE-3F6985745F8A}"/>
                  </a:ext>
                </a:extLst>
              </p:cNvPr>
              <p:cNvSpPr/>
              <p:nvPr/>
            </p:nvSpPr>
            <p:spPr>
              <a:xfrm rot="-508121">
                <a:off x="1493690" y="4064286"/>
                <a:ext cx="636351" cy="69365"/>
              </a:xfrm>
              <a:custGeom>
                <a:avLst/>
                <a:gdLst/>
                <a:ahLst/>
                <a:cxnLst/>
                <a:rect l="l" t="t" r="r" b="b"/>
                <a:pathLst>
                  <a:path w="12339" h="1345" extrusionOk="0">
                    <a:moveTo>
                      <a:pt x="12266" y="1"/>
                    </a:moveTo>
                    <a:cubicBezTo>
                      <a:pt x="12242" y="1"/>
                      <a:pt x="12242" y="25"/>
                      <a:pt x="12218" y="25"/>
                    </a:cubicBezTo>
                    <a:cubicBezTo>
                      <a:pt x="11930" y="289"/>
                      <a:pt x="11618" y="577"/>
                      <a:pt x="11282" y="865"/>
                    </a:cubicBezTo>
                    <a:cubicBezTo>
                      <a:pt x="10538" y="817"/>
                      <a:pt x="9722" y="793"/>
                      <a:pt x="8786" y="769"/>
                    </a:cubicBezTo>
                    <a:lnTo>
                      <a:pt x="6217" y="769"/>
                    </a:lnTo>
                    <a:cubicBezTo>
                      <a:pt x="5353" y="769"/>
                      <a:pt x="4513" y="793"/>
                      <a:pt x="3649" y="841"/>
                    </a:cubicBezTo>
                    <a:cubicBezTo>
                      <a:pt x="2761" y="865"/>
                      <a:pt x="1921" y="889"/>
                      <a:pt x="1153" y="961"/>
                    </a:cubicBezTo>
                    <a:cubicBezTo>
                      <a:pt x="769" y="649"/>
                      <a:pt x="433" y="385"/>
                      <a:pt x="97" y="145"/>
                    </a:cubicBezTo>
                    <a:lnTo>
                      <a:pt x="73" y="145"/>
                    </a:lnTo>
                    <a:cubicBezTo>
                      <a:pt x="49" y="145"/>
                      <a:pt x="25" y="145"/>
                      <a:pt x="25" y="169"/>
                    </a:cubicBezTo>
                    <a:cubicBezTo>
                      <a:pt x="1" y="193"/>
                      <a:pt x="1" y="217"/>
                      <a:pt x="25" y="265"/>
                    </a:cubicBezTo>
                    <a:cubicBezTo>
                      <a:pt x="289" y="553"/>
                      <a:pt x="601" y="889"/>
                      <a:pt x="961" y="1225"/>
                    </a:cubicBezTo>
                    <a:lnTo>
                      <a:pt x="985" y="1249"/>
                    </a:lnTo>
                    <a:cubicBezTo>
                      <a:pt x="1009" y="1273"/>
                      <a:pt x="1009" y="1273"/>
                      <a:pt x="1033" y="1273"/>
                    </a:cubicBezTo>
                    <a:lnTo>
                      <a:pt x="1081" y="1273"/>
                    </a:lnTo>
                    <a:cubicBezTo>
                      <a:pt x="1873" y="1321"/>
                      <a:pt x="2713" y="1345"/>
                      <a:pt x="3649" y="1345"/>
                    </a:cubicBezTo>
                    <a:lnTo>
                      <a:pt x="6217" y="1345"/>
                    </a:lnTo>
                    <a:cubicBezTo>
                      <a:pt x="7034" y="1345"/>
                      <a:pt x="7898" y="1321"/>
                      <a:pt x="8786" y="1297"/>
                    </a:cubicBezTo>
                    <a:cubicBezTo>
                      <a:pt x="9770" y="1273"/>
                      <a:pt x="10586" y="1225"/>
                      <a:pt x="11354" y="1177"/>
                    </a:cubicBezTo>
                    <a:lnTo>
                      <a:pt x="11402" y="1177"/>
                    </a:lnTo>
                    <a:cubicBezTo>
                      <a:pt x="11402" y="1177"/>
                      <a:pt x="11426" y="1177"/>
                      <a:pt x="11450" y="1153"/>
                    </a:cubicBezTo>
                    <a:lnTo>
                      <a:pt x="11450" y="1129"/>
                    </a:lnTo>
                    <a:cubicBezTo>
                      <a:pt x="11762" y="793"/>
                      <a:pt x="12050" y="457"/>
                      <a:pt x="12314" y="121"/>
                    </a:cubicBezTo>
                    <a:cubicBezTo>
                      <a:pt x="12338" y="97"/>
                      <a:pt x="12338" y="49"/>
                      <a:pt x="12314" y="25"/>
                    </a:cubicBezTo>
                    <a:cubicBezTo>
                      <a:pt x="12290" y="25"/>
                      <a:pt x="12290"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a:extLst>
                  <a:ext uri="{FF2B5EF4-FFF2-40B4-BE49-F238E27FC236}">
                    <a16:creationId xmlns:a16="http://schemas.microsoft.com/office/drawing/2014/main" id="{42A60067-71D8-FEFF-F9B2-C04B90099D2D}"/>
                  </a:ext>
                </a:extLst>
              </p:cNvPr>
              <p:cNvSpPr/>
              <p:nvPr/>
            </p:nvSpPr>
            <p:spPr>
              <a:xfrm rot="-508121">
                <a:off x="1297937" y="2588759"/>
                <a:ext cx="642540" cy="87931"/>
              </a:xfrm>
              <a:custGeom>
                <a:avLst/>
                <a:gdLst/>
                <a:ahLst/>
                <a:cxnLst/>
                <a:rect l="l" t="t" r="r" b="b"/>
                <a:pathLst>
                  <a:path w="12459" h="1705" extrusionOk="0">
                    <a:moveTo>
                      <a:pt x="5353" y="1"/>
                    </a:moveTo>
                    <a:cubicBezTo>
                      <a:pt x="2809" y="1"/>
                      <a:pt x="1393" y="145"/>
                      <a:pt x="1369" y="145"/>
                    </a:cubicBezTo>
                    <a:cubicBezTo>
                      <a:pt x="1345" y="169"/>
                      <a:pt x="1321" y="193"/>
                      <a:pt x="1321" y="217"/>
                    </a:cubicBezTo>
                    <a:cubicBezTo>
                      <a:pt x="1321" y="241"/>
                      <a:pt x="1345" y="265"/>
                      <a:pt x="1369" y="289"/>
                    </a:cubicBezTo>
                    <a:cubicBezTo>
                      <a:pt x="2209" y="505"/>
                      <a:pt x="3049" y="745"/>
                      <a:pt x="3865" y="1057"/>
                    </a:cubicBezTo>
                    <a:cubicBezTo>
                      <a:pt x="2593" y="1129"/>
                      <a:pt x="1297" y="1297"/>
                      <a:pt x="49" y="1561"/>
                    </a:cubicBezTo>
                    <a:cubicBezTo>
                      <a:pt x="25" y="1585"/>
                      <a:pt x="1" y="1633"/>
                      <a:pt x="25" y="1657"/>
                    </a:cubicBezTo>
                    <a:cubicBezTo>
                      <a:pt x="25" y="1681"/>
                      <a:pt x="49" y="1705"/>
                      <a:pt x="73" y="1705"/>
                    </a:cubicBezTo>
                    <a:cubicBezTo>
                      <a:pt x="2329" y="1465"/>
                      <a:pt x="4585" y="1345"/>
                      <a:pt x="6842" y="1345"/>
                    </a:cubicBezTo>
                    <a:cubicBezTo>
                      <a:pt x="7022" y="1342"/>
                      <a:pt x="7201" y="1341"/>
                      <a:pt x="7381" y="1341"/>
                    </a:cubicBezTo>
                    <a:cubicBezTo>
                      <a:pt x="8997" y="1341"/>
                      <a:pt x="10596" y="1438"/>
                      <a:pt x="12194" y="1633"/>
                    </a:cubicBezTo>
                    <a:cubicBezTo>
                      <a:pt x="12218" y="1633"/>
                      <a:pt x="12242" y="1609"/>
                      <a:pt x="12266" y="1585"/>
                    </a:cubicBezTo>
                    <a:cubicBezTo>
                      <a:pt x="12266" y="1561"/>
                      <a:pt x="12242" y="1513"/>
                      <a:pt x="12194" y="1513"/>
                    </a:cubicBezTo>
                    <a:cubicBezTo>
                      <a:pt x="11090" y="1297"/>
                      <a:pt x="9986" y="1177"/>
                      <a:pt x="9074" y="1105"/>
                    </a:cubicBezTo>
                    <a:lnTo>
                      <a:pt x="9074" y="1105"/>
                    </a:lnTo>
                    <a:cubicBezTo>
                      <a:pt x="11090" y="1129"/>
                      <a:pt x="12386" y="1249"/>
                      <a:pt x="12386" y="1249"/>
                    </a:cubicBezTo>
                    <a:cubicBezTo>
                      <a:pt x="12434" y="1249"/>
                      <a:pt x="12458" y="1249"/>
                      <a:pt x="12458" y="1225"/>
                    </a:cubicBezTo>
                    <a:cubicBezTo>
                      <a:pt x="12458" y="1177"/>
                      <a:pt x="12458" y="1153"/>
                      <a:pt x="12434" y="1129"/>
                    </a:cubicBezTo>
                    <a:cubicBezTo>
                      <a:pt x="11858" y="793"/>
                      <a:pt x="11258" y="457"/>
                      <a:pt x="10634" y="193"/>
                    </a:cubicBezTo>
                    <a:cubicBezTo>
                      <a:pt x="8810" y="49"/>
                      <a:pt x="7034"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a:extLst>
                  <a:ext uri="{FF2B5EF4-FFF2-40B4-BE49-F238E27FC236}">
                    <a16:creationId xmlns:a16="http://schemas.microsoft.com/office/drawing/2014/main" id="{85A6E619-7C37-079C-F87C-AADAC7D1DE37}"/>
                  </a:ext>
                </a:extLst>
              </p:cNvPr>
              <p:cNvSpPr/>
              <p:nvPr/>
            </p:nvSpPr>
            <p:spPr>
              <a:xfrm rot="-508121">
                <a:off x="1144388" y="2958140"/>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a:extLst>
                  <a:ext uri="{FF2B5EF4-FFF2-40B4-BE49-F238E27FC236}">
                    <a16:creationId xmlns:a16="http://schemas.microsoft.com/office/drawing/2014/main" id="{896854A8-F501-9F95-D561-A6AD749FDED0}"/>
                  </a:ext>
                </a:extLst>
              </p:cNvPr>
              <p:cNvSpPr/>
              <p:nvPr/>
            </p:nvSpPr>
            <p:spPr>
              <a:xfrm rot="-508121">
                <a:off x="1289097" y="1656226"/>
                <a:ext cx="19907" cy="720517"/>
              </a:xfrm>
              <a:custGeom>
                <a:avLst/>
                <a:gdLst/>
                <a:ahLst/>
                <a:cxnLst/>
                <a:rect l="l" t="t" r="r" b="b"/>
                <a:pathLst>
                  <a:path w="386" h="13971" extrusionOk="0">
                    <a:moveTo>
                      <a:pt x="97" y="1"/>
                    </a:moveTo>
                    <a:cubicBezTo>
                      <a:pt x="73" y="1"/>
                      <a:pt x="49" y="25"/>
                      <a:pt x="49" y="73"/>
                    </a:cubicBezTo>
                    <a:cubicBezTo>
                      <a:pt x="49" y="457"/>
                      <a:pt x="49" y="817"/>
                      <a:pt x="25" y="1201"/>
                    </a:cubicBezTo>
                    <a:lnTo>
                      <a:pt x="25" y="1801"/>
                    </a:lnTo>
                    <a:lnTo>
                      <a:pt x="25" y="3529"/>
                    </a:lnTo>
                    <a:lnTo>
                      <a:pt x="25" y="5809"/>
                    </a:lnTo>
                    <a:lnTo>
                      <a:pt x="1" y="6985"/>
                    </a:lnTo>
                    <a:cubicBezTo>
                      <a:pt x="1" y="7393"/>
                      <a:pt x="25" y="7801"/>
                      <a:pt x="25" y="8209"/>
                    </a:cubicBezTo>
                    <a:cubicBezTo>
                      <a:pt x="49" y="8954"/>
                      <a:pt x="49" y="9722"/>
                      <a:pt x="73" y="10442"/>
                    </a:cubicBezTo>
                    <a:cubicBezTo>
                      <a:pt x="97" y="11498"/>
                      <a:pt x="145" y="12698"/>
                      <a:pt x="217" y="13898"/>
                    </a:cubicBezTo>
                    <a:cubicBezTo>
                      <a:pt x="217" y="13946"/>
                      <a:pt x="241" y="13970"/>
                      <a:pt x="289" y="13970"/>
                    </a:cubicBezTo>
                    <a:cubicBezTo>
                      <a:pt x="313" y="13970"/>
                      <a:pt x="337" y="13946"/>
                      <a:pt x="337" y="13898"/>
                    </a:cubicBezTo>
                    <a:cubicBezTo>
                      <a:pt x="385" y="12698"/>
                      <a:pt x="385" y="11498"/>
                      <a:pt x="385" y="10442"/>
                    </a:cubicBezTo>
                    <a:lnTo>
                      <a:pt x="385" y="8209"/>
                    </a:lnTo>
                    <a:lnTo>
                      <a:pt x="385" y="6985"/>
                    </a:lnTo>
                    <a:cubicBezTo>
                      <a:pt x="385" y="6577"/>
                      <a:pt x="361" y="6193"/>
                      <a:pt x="361" y="5809"/>
                    </a:cubicBezTo>
                    <a:cubicBezTo>
                      <a:pt x="361" y="5041"/>
                      <a:pt x="337" y="4297"/>
                      <a:pt x="313" y="3529"/>
                    </a:cubicBezTo>
                    <a:lnTo>
                      <a:pt x="241" y="1801"/>
                    </a:lnTo>
                    <a:cubicBezTo>
                      <a:pt x="241" y="1585"/>
                      <a:pt x="241" y="1393"/>
                      <a:pt x="217" y="1201"/>
                    </a:cubicBezTo>
                    <a:cubicBezTo>
                      <a:pt x="217" y="817"/>
                      <a:pt x="193" y="457"/>
                      <a:pt x="169" y="73"/>
                    </a:cubicBezTo>
                    <a:cubicBezTo>
                      <a:pt x="169" y="25"/>
                      <a:pt x="145"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a:extLst>
                  <a:ext uri="{FF2B5EF4-FFF2-40B4-BE49-F238E27FC236}">
                    <a16:creationId xmlns:a16="http://schemas.microsoft.com/office/drawing/2014/main" id="{F8895A10-77B5-99EB-4EB7-A265B95D3EC2}"/>
                  </a:ext>
                </a:extLst>
              </p:cNvPr>
              <p:cNvSpPr/>
              <p:nvPr/>
            </p:nvSpPr>
            <p:spPr>
              <a:xfrm rot="-508121">
                <a:off x="1210975" y="2397913"/>
                <a:ext cx="181586" cy="24806"/>
              </a:xfrm>
              <a:custGeom>
                <a:avLst/>
                <a:gdLst/>
                <a:ahLst/>
                <a:cxnLst/>
                <a:rect l="l" t="t" r="r" b="b"/>
                <a:pathLst>
                  <a:path w="3521" h="481" extrusionOk="0">
                    <a:moveTo>
                      <a:pt x="49" y="0"/>
                    </a:moveTo>
                    <a:cubicBezTo>
                      <a:pt x="25" y="0"/>
                      <a:pt x="1" y="24"/>
                      <a:pt x="1" y="48"/>
                    </a:cubicBezTo>
                    <a:cubicBezTo>
                      <a:pt x="1" y="72"/>
                      <a:pt x="1" y="96"/>
                      <a:pt x="25" y="120"/>
                    </a:cubicBezTo>
                    <a:cubicBezTo>
                      <a:pt x="577" y="336"/>
                      <a:pt x="1129" y="432"/>
                      <a:pt x="1729" y="480"/>
                    </a:cubicBezTo>
                    <a:lnTo>
                      <a:pt x="1945" y="480"/>
                    </a:lnTo>
                    <a:cubicBezTo>
                      <a:pt x="2161" y="480"/>
                      <a:pt x="2377" y="456"/>
                      <a:pt x="2593" y="432"/>
                    </a:cubicBezTo>
                    <a:cubicBezTo>
                      <a:pt x="2881" y="408"/>
                      <a:pt x="3169" y="312"/>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a:extLst>
                  <a:ext uri="{FF2B5EF4-FFF2-40B4-BE49-F238E27FC236}">
                    <a16:creationId xmlns:a16="http://schemas.microsoft.com/office/drawing/2014/main" id="{63C2799B-B37A-0231-A307-6CAD77C61A6E}"/>
                  </a:ext>
                </a:extLst>
              </p:cNvPr>
              <p:cNvSpPr/>
              <p:nvPr/>
            </p:nvSpPr>
            <p:spPr>
              <a:xfrm rot="-508121">
                <a:off x="1418297" y="3225266"/>
                <a:ext cx="570699" cy="235273"/>
              </a:xfrm>
              <a:custGeom>
                <a:avLst/>
                <a:gdLst/>
                <a:ahLst/>
                <a:cxnLst/>
                <a:rect l="l" t="t" r="r" b="b"/>
                <a:pathLst>
                  <a:path w="11066" h="4562" extrusionOk="0">
                    <a:moveTo>
                      <a:pt x="10706" y="361"/>
                    </a:moveTo>
                    <a:lnTo>
                      <a:pt x="10706" y="4201"/>
                    </a:lnTo>
                    <a:lnTo>
                      <a:pt x="385" y="4201"/>
                    </a:lnTo>
                    <a:lnTo>
                      <a:pt x="385" y="361"/>
                    </a:lnTo>
                    <a:close/>
                    <a:moveTo>
                      <a:pt x="73" y="1"/>
                    </a:moveTo>
                    <a:cubicBezTo>
                      <a:pt x="49" y="1"/>
                      <a:pt x="25" y="25"/>
                      <a:pt x="25" y="73"/>
                    </a:cubicBezTo>
                    <a:lnTo>
                      <a:pt x="25" y="4513"/>
                    </a:lnTo>
                    <a:cubicBezTo>
                      <a:pt x="1" y="4537"/>
                      <a:pt x="49" y="4561"/>
                      <a:pt x="73" y="4561"/>
                    </a:cubicBezTo>
                    <a:lnTo>
                      <a:pt x="11018" y="4561"/>
                    </a:lnTo>
                    <a:cubicBezTo>
                      <a:pt x="11042" y="4561"/>
                      <a:pt x="11066" y="4537"/>
                      <a:pt x="11066" y="4513"/>
                    </a:cubicBezTo>
                    <a:lnTo>
                      <a:pt x="11066" y="73"/>
                    </a:lnTo>
                    <a:cubicBezTo>
                      <a:pt x="11066" y="25"/>
                      <a:pt x="11042" y="1"/>
                      <a:pt x="1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a:extLst>
                  <a:ext uri="{FF2B5EF4-FFF2-40B4-BE49-F238E27FC236}">
                    <a16:creationId xmlns:a16="http://schemas.microsoft.com/office/drawing/2014/main" id="{8BA86E7F-048E-1314-2F9A-60F1E9FDCCAE}"/>
                  </a:ext>
                </a:extLst>
              </p:cNvPr>
              <p:cNvSpPr/>
              <p:nvPr/>
            </p:nvSpPr>
            <p:spPr>
              <a:xfrm rot="-508121">
                <a:off x="2070087" y="2716978"/>
                <a:ext cx="26044" cy="918555"/>
              </a:xfrm>
              <a:custGeom>
                <a:avLst/>
                <a:gdLst/>
                <a:ahLst/>
                <a:cxnLst/>
                <a:rect l="l" t="t" r="r" b="b"/>
                <a:pathLst>
                  <a:path w="505" h="17811" extrusionOk="0">
                    <a:moveTo>
                      <a:pt x="432" y="1"/>
                    </a:moveTo>
                    <a:cubicBezTo>
                      <a:pt x="384" y="1"/>
                      <a:pt x="360" y="25"/>
                      <a:pt x="360" y="49"/>
                    </a:cubicBezTo>
                    <a:cubicBezTo>
                      <a:pt x="336" y="529"/>
                      <a:pt x="312" y="1009"/>
                      <a:pt x="288" y="1489"/>
                    </a:cubicBezTo>
                    <a:cubicBezTo>
                      <a:pt x="288" y="1753"/>
                      <a:pt x="264" y="2017"/>
                      <a:pt x="264" y="2257"/>
                    </a:cubicBezTo>
                    <a:lnTo>
                      <a:pt x="192" y="4465"/>
                    </a:lnTo>
                    <a:lnTo>
                      <a:pt x="72" y="8906"/>
                    </a:lnTo>
                    <a:cubicBezTo>
                      <a:pt x="72" y="9434"/>
                      <a:pt x="72" y="9938"/>
                      <a:pt x="48" y="10466"/>
                    </a:cubicBezTo>
                    <a:cubicBezTo>
                      <a:pt x="48" y="11426"/>
                      <a:pt x="24" y="12362"/>
                      <a:pt x="0" y="13322"/>
                    </a:cubicBezTo>
                    <a:cubicBezTo>
                      <a:pt x="0" y="14666"/>
                      <a:pt x="0" y="16203"/>
                      <a:pt x="0" y="17739"/>
                    </a:cubicBezTo>
                    <a:cubicBezTo>
                      <a:pt x="0" y="17787"/>
                      <a:pt x="48" y="17811"/>
                      <a:pt x="72" y="17811"/>
                    </a:cubicBezTo>
                    <a:cubicBezTo>
                      <a:pt x="96" y="17811"/>
                      <a:pt x="144" y="17787"/>
                      <a:pt x="144" y="17763"/>
                    </a:cubicBezTo>
                    <a:cubicBezTo>
                      <a:pt x="216" y="16203"/>
                      <a:pt x="264" y="14666"/>
                      <a:pt x="312" y="13322"/>
                    </a:cubicBezTo>
                    <a:cubicBezTo>
                      <a:pt x="336" y="12386"/>
                      <a:pt x="360" y="11426"/>
                      <a:pt x="384" y="10466"/>
                    </a:cubicBezTo>
                    <a:cubicBezTo>
                      <a:pt x="384" y="9962"/>
                      <a:pt x="408" y="9434"/>
                      <a:pt x="432" y="8906"/>
                    </a:cubicBezTo>
                    <a:lnTo>
                      <a:pt x="480" y="4489"/>
                    </a:lnTo>
                    <a:lnTo>
                      <a:pt x="480" y="2257"/>
                    </a:lnTo>
                    <a:lnTo>
                      <a:pt x="480" y="1513"/>
                    </a:lnTo>
                    <a:cubicBezTo>
                      <a:pt x="504" y="1033"/>
                      <a:pt x="504" y="529"/>
                      <a:pt x="480" y="49"/>
                    </a:cubicBez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a:extLst>
                  <a:ext uri="{FF2B5EF4-FFF2-40B4-BE49-F238E27FC236}">
                    <a16:creationId xmlns:a16="http://schemas.microsoft.com/office/drawing/2014/main" id="{B6A25186-E59F-A88D-7E77-9CAB2BBFFA68}"/>
                  </a:ext>
                </a:extLst>
              </p:cNvPr>
              <p:cNvSpPr/>
              <p:nvPr/>
            </p:nvSpPr>
            <p:spPr>
              <a:xfrm rot="-508121">
                <a:off x="2049504" y="3691832"/>
                <a:ext cx="152345" cy="465492"/>
              </a:xfrm>
              <a:custGeom>
                <a:avLst/>
                <a:gdLst/>
                <a:ahLst/>
                <a:cxnLst/>
                <a:rect l="l" t="t" r="r" b="b"/>
                <a:pathLst>
                  <a:path w="2954" h="9026" extrusionOk="0">
                    <a:moveTo>
                      <a:pt x="2881" y="1"/>
                    </a:moveTo>
                    <a:cubicBezTo>
                      <a:pt x="2857" y="1"/>
                      <a:pt x="2833" y="25"/>
                      <a:pt x="2833" y="49"/>
                    </a:cubicBezTo>
                    <a:cubicBezTo>
                      <a:pt x="2833" y="97"/>
                      <a:pt x="2545" y="3169"/>
                      <a:pt x="2521" y="4753"/>
                    </a:cubicBezTo>
                    <a:cubicBezTo>
                      <a:pt x="2497" y="5689"/>
                      <a:pt x="2137" y="6026"/>
                      <a:pt x="1849" y="6026"/>
                    </a:cubicBezTo>
                    <a:cubicBezTo>
                      <a:pt x="1753" y="6026"/>
                      <a:pt x="1705" y="6002"/>
                      <a:pt x="1705" y="5978"/>
                    </a:cubicBezTo>
                    <a:cubicBezTo>
                      <a:pt x="1705" y="5978"/>
                      <a:pt x="1705" y="5954"/>
                      <a:pt x="1705" y="5930"/>
                    </a:cubicBezTo>
                    <a:cubicBezTo>
                      <a:pt x="1681" y="5930"/>
                      <a:pt x="1681" y="5906"/>
                      <a:pt x="1657" y="5906"/>
                    </a:cubicBezTo>
                    <a:cubicBezTo>
                      <a:pt x="1609" y="5906"/>
                      <a:pt x="1585" y="5930"/>
                      <a:pt x="1585" y="5954"/>
                    </a:cubicBezTo>
                    <a:cubicBezTo>
                      <a:pt x="1441" y="6746"/>
                      <a:pt x="841" y="7394"/>
                      <a:pt x="49" y="7586"/>
                    </a:cubicBezTo>
                    <a:cubicBezTo>
                      <a:pt x="25" y="7586"/>
                      <a:pt x="1" y="7610"/>
                      <a:pt x="1" y="7634"/>
                    </a:cubicBezTo>
                    <a:cubicBezTo>
                      <a:pt x="1" y="7658"/>
                      <a:pt x="1" y="7682"/>
                      <a:pt x="25" y="7682"/>
                    </a:cubicBezTo>
                    <a:cubicBezTo>
                      <a:pt x="289" y="8090"/>
                      <a:pt x="505" y="8522"/>
                      <a:pt x="625" y="8978"/>
                    </a:cubicBezTo>
                    <a:cubicBezTo>
                      <a:pt x="625" y="9002"/>
                      <a:pt x="649" y="9026"/>
                      <a:pt x="673" y="9026"/>
                    </a:cubicBezTo>
                    <a:cubicBezTo>
                      <a:pt x="697" y="9026"/>
                      <a:pt x="1297" y="8906"/>
                      <a:pt x="2233" y="7562"/>
                    </a:cubicBezTo>
                    <a:lnTo>
                      <a:pt x="2233" y="7562"/>
                    </a:lnTo>
                    <a:cubicBezTo>
                      <a:pt x="2209" y="7682"/>
                      <a:pt x="2161" y="7802"/>
                      <a:pt x="2113" y="7946"/>
                    </a:cubicBezTo>
                    <a:cubicBezTo>
                      <a:pt x="2113" y="7970"/>
                      <a:pt x="2113" y="8018"/>
                      <a:pt x="2137" y="8018"/>
                    </a:cubicBezTo>
                    <a:lnTo>
                      <a:pt x="2233" y="8018"/>
                    </a:lnTo>
                    <a:cubicBezTo>
                      <a:pt x="2257" y="7994"/>
                      <a:pt x="2785" y="7514"/>
                      <a:pt x="2833" y="6410"/>
                    </a:cubicBezTo>
                    <a:lnTo>
                      <a:pt x="2953" y="49"/>
                    </a:lnTo>
                    <a:cubicBezTo>
                      <a:pt x="2953" y="25"/>
                      <a:pt x="2929"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a:extLst>
                  <a:ext uri="{FF2B5EF4-FFF2-40B4-BE49-F238E27FC236}">
                    <a16:creationId xmlns:a16="http://schemas.microsoft.com/office/drawing/2014/main" id="{E720B5B6-BB87-D2CE-C0F5-B92B9FC546FF}"/>
                  </a:ext>
                </a:extLst>
              </p:cNvPr>
              <p:cNvSpPr/>
              <p:nvPr/>
            </p:nvSpPr>
            <p:spPr>
              <a:xfrm rot="-508121">
                <a:off x="1284316" y="2560202"/>
                <a:ext cx="735370" cy="106497"/>
              </a:xfrm>
              <a:custGeom>
                <a:avLst/>
                <a:gdLst/>
                <a:ahLst/>
                <a:cxnLst/>
                <a:rect l="l" t="t" r="r" b="b"/>
                <a:pathLst>
                  <a:path w="14259" h="2065" extrusionOk="0">
                    <a:moveTo>
                      <a:pt x="10466" y="1"/>
                    </a:moveTo>
                    <a:cubicBezTo>
                      <a:pt x="10442" y="1"/>
                      <a:pt x="10418" y="25"/>
                      <a:pt x="10394" y="49"/>
                    </a:cubicBezTo>
                    <a:cubicBezTo>
                      <a:pt x="10394" y="73"/>
                      <a:pt x="10418" y="121"/>
                      <a:pt x="10442" y="121"/>
                    </a:cubicBezTo>
                    <a:cubicBezTo>
                      <a:pt x="10538" y="145"/>
                      <a:pt x="10658" y="169"/>
                      <a:pt x="10754" y="193"/>
                    </a:cubicBezTo>
                    <a:cubicBezTo>
                      <a:pt x="10826" y="193"/>
                      <a:pt x="10922" y="217"/>
                      <a:pt x="10994" y="241"/>
                    </a:cubicBezTo>
                    <a:lnTo>
                      <a:pt x="11210" y="289"/>
                    </a:lnTo>
                    <a:cubicBezTo>
                      <a:pt x="11306" y="313"/>
                      <a:pt x="11402" y="337"/>
                      <a:pt x="11498" y="385"/>
                    </a:cubicBezTo>
                    <a:lnTo>
                      <a:pt x="11595" y="417"/>
                    </a:lnTo>
                    <a:lnTo>
                      <a:pt x="11595" y="417"/>
                    </a:lnTo>
                    <a:cubicBezTo>
                      <a:pt x="10761" y="280"/>
                      <a:pt x="9905" y="167"/>
                      <a:pt x="9050" y="121"/>
                    </a:cubicBezTo>
                    <a:cubicBezTo>
                      <a:pt x="8042" y="49"/>
                      <a:pt x="7034" y="49"/>
                      <a:pt x="6265" y="49"/>
                    </a:cubicBezTo>
                    <a:lnTo>
                      <a:pt x="6049" y="49"/>
                    </a:lnTo>
                    <a:cubicBezTo>
                      <a:pt x="5545" y="49"/>
                      <a:pt x="5041" y="73"/>
                      <a:pt x="4537" y="97"/>
                    </a:cubicBezTo>
                    <a:cubicBezTo>
                      <a:pt x="4057" y="121"/>
                      <a:pt x="3529" y="145"/>
                      <a:pt x="3049" y="193"/>
                    </a:cubicBezTo>
                    <a:cubicBezTo>
                      <a:pt x="2713" y="217"/>
                      <a:pt x="2377" y="265"/>
                      <a:pt x="2041" y="289"/>
                    </a:cubicBezTo>
                    <a:lnTo>
                      <a:pt x="1561" y="337"/>
                    </a:lnTo>
                    <a:lnTo>
                      <a:pt x="1489" y="337"/>
                    </a:lnTo>
                    <a:cubicBezTo>
                      <a:pt x="1009" y="409"/>
                      <a:pt x="529" y="481"/>
                      <a:pt x="73" y="553"/>
                    </a:cubicBezTo>
                    <a:cubicBezTo>
                      <a:pt x="1" y="553"/>
                      <a:pt x="1" y="649"/>
                      <a:pt x="73" y="673"/>
                    </a:cubicBezTo>
                    <a:lnTo>
                      <a:pt x="1033" y="601"/>
                    </a:lnTo>
                    <a:cubicBezTo>
                      <a:pt x="1705" y="577"/>
                      <a:pt x="2377" y="529"/>
                      <a:pt x="3049" y="481"/>
                    </a:cubicBezTo>
                    <a:cubicBezTo>
                      <a:pt x="4105" y="433"/>
                      <a:pt x="5065" y="385"/>
                      <a:pt x="6049" y="385"/>
                    </a:cubicBezTo>
                    <a:lnTo>
                      <a:pt x="7010" y="385"/>
                    </a:lnTo>
                    <a:cubicBezTo>
                      <a:pt x="7658" y="385"/>
                      <a:pt x="8330" y="385"/>
                      <a:pt x="9050" y="433"/>
                    </a:cubicBezTo>
                    <a:cubicBezTo>
                      <a:pt x="9626" y="457"/>
                      <a:pt x="10106" y="481"/>
                      <a:pt x="10538" y="505"/>
                    </a:cubicBezTo>
                    <a:cubicBezTo>
                      <a:pt x="11018" y="529"/>
                      <a:pt x="11522" y="577"/>
                      <a:pt x="12050" y="649"/>
                    </a:cubicBezTo>
                    <a:cubicBezTo>
                      <a:pt x="12074" y="649"/>
                      <a:pt x="12098" y="625"/>
                      <a:pt x="12098" y="577"/>
                    </a:cubicBezTo>
                    <a:cubicBezTo>
                      <a:pt x="12194" y="625"/>
                      <a:pt x="12290" y="673"/>
                      <a:pt x="12386" y="697"/>
                    </a:cubicBezTo>
                    <a:lnTo>
                      <a:pt x="12506" y="769"/>
                    </a:lnTo>
                    <a:cubicBezTo>
                      <a:pt x="12818" y="913"/>
                      <a:pt x="13106" y="1105"/>
                      <a:pt x="13394" y="1297"/>
                    </a:cubicBezTo>
                    <a:cubicBezTo>
                      <a:pt x="13682" y="1513"/>
                      <a:pt x="13946" y="1753"/>
                      <a:pt x="14162" y="2041"/>
                    </a:cubicBezTo>
                    <a:cubicBezTo>
                      <a:pt x="14162" y="2041"/>
                      <a:pt x="14186" y="2065"/>
                      <a:pt x="14210" y="2065"/>
                    </a:cubicBezTo>
                    <a:lnTo>
                      <a:pt x="14258" y="2065"/>
                    </a:lnTo>
                    <a:cubicBezTo>
                      <a:pt x="14258" y="2017"/>
                      <a:pt x="14258" y="1993"/>
                      <a:pt x="14234" y="1969"/>
                    </a:cubicBezTo>
                    <a:cubicBezTo>
                      <a:pt x="14066" y="1609"/>
                      <a:pt x="13826" y="1321"/>
                      <a:pt x="13562" y="1057"/>
                    </a:cubicBezTo>
                    <a:cubicBezTo>
                      <a:pt x="13274" y="817"/>
                      <a:pt x="12962" y="601"/>
                      <a:pt x="12626" y="433"/>
                    </a:cubicBezTo>
                    <a:cubicBezTo>
                      <a:pt x="12290" y="265"/>
                      <a:pt x="11930" y="145"/>
                      <a:pt x="11570" y="73"/>
                    </a:cubicBezTo>
                    <a:cubicBezTo>
                      <a:pt x="11426" y="49"/>
                      <a:pt x="11306" y="25"/>
                      <a:pt x="11186" y="25"/>
                    </a:cubicBezTo>
                    <a:lnTo>
                      <a:pt x="1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a:extLst>
                  <a:ext uri="{FF2B5EF4-FFF2-40B4-BE49-F238E27FC236}">
                    <a16:creationId xmlns:a16="http://schemas.microsoft.com/office/drawing/2014/main" id="{CD22F8D0-A400-7B79-6E15-6AF416A35E01}"/>
                  </a:ext>
                </a:extLst>
              </p:cNvPr>
              <p:cNvSpPr/>
              <p:nvPr/>
            </p:nvSpPr>
            <p:spPr>
              <a:xfrm rot="-508121">
                <a:off x="2069132" y="2666166"/>
                <a:ext cx="44610" cy="552133"/>
              </a:xfrm>
              <a:custGeom>
                <a:avLst/>
                <a:gdLst/>
                <a:ahLst/>
                <a:cxnLst/>
                <a:rect l="l" t="t" r="r" b="b"/>
                <a:pathLst>
                  <a:path w="865" h="10706" extrusionOk="0">
                    <a:moveTo>
                      <a:pt x="528" y="1"/>
                    </a:moveTo>
                    <a:cubicBezTo>
                      <a:pt x="504" y="25"/>
                      <a:pt x="480" y="25"/>
                      <a:pt x="456" y="49"/>
                    </a:cubicBezTo>
                    <a:cubicBezTo>
                      <a:pt x="432" y="73"/>
                      <a:pt x="408" y="121"/>
                      <a:pt x="408" y="145"/>
                    </a:cubicBezTo>
                    <a:lnTo>
                      <a:pt x="408" y="169"/>
                    </a:lnTo>
                    <a:cubicBezTo>
                      <a:pt x="360" y="313"/>
                      <a:pt x="336" y="433"/>
                      <a:pt x="312" y="577"/>
                    </a:cubicBezTo>
                    <a:lnTo>
                      <a:pt x="312" y="697"/>
                    </a:lnTo>
                    <a:cubicBezTo>
                      <a:pt x="264" y="1009"/>
                      <a:pt x="216" y="1297"/>
                      <a:pt x="168" y="1705"/>
                    </a:cubicBezTo>
                    <a:cubicBezTo>
                      <a:pt x="48" y="3049"/>
                      <a:pt x="0" y="4393"/>
                      <a:pt x="48" y="5761"/>
                    </a:cubicBezTo>
                    <a:cubicBezTo>
                      <a:pt x="48" y="5785"/>
                      <a:pt x="96" y="5809"/>
                      <a:pt x="120" y="5809"/>
                    </a:cubicBezTo>
                    <a:cubicBezTo>
                      <a:pt x="168" y="5809"/>
                      <a:pt x="192" y="5785"/>
                      <a:pt x="192" y="5761"/>
                    </a:cubicBezTo>
                    <a:cubicBezTo>
                      <a:pt x="216" y="4945"/>
                      <a:pt x="240" y="4321"/>
                      <a:pt x="288" y="3745"/>
                    </a:cubicBezTo>
                    <a:cubicBezTo>
                      <a:pt x="336" y="3025"/>
                      <a:pt x="408" y="2377"/>
                      <a:pt x="480" y="1753"/>
                    </a:cubicBezTo>
                    <a:cubicBezTo>
                      <a:pt x="480" y="1657"/>
                      <a:pt x="504" y="1561"/>
                      <a:pt x="528" y="1441"/>
                    </a:cubicBezTo>
                    <a:lnTo>
                      <a:pt x="528" y="2545"/>
                    </a:lnTo>
                    <a:lnTo>
                      <a:pt x="528" y="2593"/>
                    </a:lnTo>
                    <a:cubicBezTo>
                      <a:pt x="528" y="3865"/>
                      <a:pt x="480" y="5161"/>
                      <a:pt x="456" y="6410"/>
                    </a:cubicBezTo>
                    <a:lnTo>
                      <a:pt x="456" y="6626"/>
                    </a:lnTo>
                    <a:cubicBezTo>
                      <a:pt x="432" y="7346"/>
                      <a:pt x="408" y="7994"/>
                      <a:pt x="360" y="8642"/>
                    </a:cubicBezTo>
                    <a:lnTo>
                      <a:pt x="360" y="8858"/>
                    </a:lnTo>
                    <a:cubicBezTo>
                      <a:pt x="336" y="9458"/>
                      <a:pt x="264" y="10034"/>
                      <a:pt x="192" y="10634"/>
                    </a:cubicBezTo>
                    <a:cubicBezTo>
                      <a:pt x="168" y="10658"/>
                      <a:pt x="192" y="10706"/>
                      <a:pt x="240" y="10706"/>
                    </a:cubicBezTo>
                    <a:cubicBezTo>
                      <a:pt x="264" y="10706"/>
                      <a:pt x="288" y="10682"/>
                      <a:pt x="312" y="10658"/>
                    </a:cubicBezTo>
                    <a:cubicBezTo>
                      <a:pt x="384" y="10322"/>
                      <a:pt x="432" y="9986"/>
                      <a:pt x="480" y="9650"/>
                    </a:cubicBezTo>
                    <a:cubicBezTo>
                      <a:pt x="504" y="9314"/>
                      <a:pt x="552" y="8978"/>
                      <a:pt x="576" y="8642"/>
                    </a:cubicBezTo>
                    <a:cubicBezTo>
                      <a:pt x="648" y="7922"/>
                      <a:pt x="696" y="7178"/>
                      <a:pt x="720" y="6626"/>
                    </a:cubicBezTo>
                    <a:cubicBezTo>
                      <a:pt x="792" y="5473"/>
                      <a:pt x="840" y="4177"/>
                      <a:pt x="864" y="2593"/>
                    </a:cubicBezTo>
                    <a:lnTo>
                      <a:pt x="864" y="2545"/>
                    </a:lnTo>
                    <a:cubicBezTo>
                      <a:pt x="864" y="1897"/>
                      <a:pt x="864" y="1225"/>
                      <a:pt x="840" y="577"/>
                    </a:cubicBezTo>
                    <a:cubicBezTo>
                      <a:pt x="840" y="481"/>
                      <a:pt x="840" y="385"/>
                      <a:pt x="792" y="313"/>
                    </a:cubicBezTo>
                    <a:cubicBezTo>
                      <a:pt x="792" y="241"/>
                      <a:pt x="792" y="193"/>
                      <a:pt x="768" y="145"/>
                    </a:cubicBezTo>
                    <a:cubicBezTo>
                      <a:pt x="768" y="121"/>
                      <a:pt x="744" y="97"/>
                      <a:pt x="744" y="73"/>
                    </a:cubicBezTo>
                    <a:lnTo>
                      <a:pt x="720" y="49"/>
                    </a:lnTo>
                    <a:cubicBezTo>
                      <a:pt x="696" y="25"/>
                      <a:pt x="672" y="25"/>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a:extLst>
                  <a:ext uri="{FF2B5EF4-FFF2-40B4-BE49-F238E27FC236}">
                    <a16:creationId xmlns:a16="http://schemas.microsoft.com/office/drawing/2014/main" id="{589926B4-026F-D20D-F13F-F7018DE2D44F}"/>
                  </a:ext>
                </a:extLst>
              </p:cNvPr>
              <p:cNvSpPr/>
              <p:nvPr/>
            </p:nvSpPr>
            <p:spPr>
              <a:xfrm rot="-508121">
                <a:off x="1519398" y="4137888"/>
                <a:ext cx="590503" cy="102784"/>
              </a:xfrm>
              <a:custGeom>
                <a:avLst/>
                <a:gdLst/>
                <a:ahLst/>
                <a:cxnLst/>
                <a:rect l="l" t="t" r="r" b="b"/>
                <a:pathLst>
                  <a:path w="11450" h="1993" extrusionOk="0">
                    <a:moveTo>
                      <a:pt x="10490" y="1"/>
                    </a:moveTo>
                    <a:lnTo>
                      <a:pt x="937" y="25"/>
                    </a:lnTo>
                    <a:lnTo>
                      <a:pt x="889" y="25"/>
                    </a:lnTo>
                    <a:cubicBezTo>
                      <a:pt x="457" y="361"/>
                      <a:pt x="25" y="1849"/>
                      <a:pt x="1" y="1921"/>
                    </a:cubicBezTo>
                    <a:cubicBezTo>
                      <a:pt x="1" y="1945"/>
                      <a:pt x="1" y="1993"/>
                      <a:pt x="25" y="1993"/>
                    </a:cubicBezTo>
                    <a:lnTo>
                      <a:pt x="73" y="1993"/>
                    </a:lnTo>
                    <a:cubicBezTo>
                      <a:pt x="97" y="1993"/>
                      <a:pt x="97" y="1993"/>
                      <a:pt x="121" y="1969"/>
                    </a:cubicBezTo>
                    <a:cubicBezTo>
                      <a:pt x="457" y="1489"/>
                      <a:pt x="937" y="1129"/>
                      <a:pt x="1489" y="961"/>
                    </a:cubicBezTo>
                    <a:cubicBezTo>
                      <a:pt x="1513" y="961"/>
                      <a:pt x="1537" y="937"/>
                      <a:pt x="1537" y="913"/>
                    </a:cubicBezTo>
                    <a:cubicBezTo>
                      <a:pt x="1537" y="889"/>
                      <a:pt x="1537" y="865"/>
                      <a:pt x="1513" y="865"/>
                    </a:cubicBezTo>
                    <a:lnTo>
                      <a:pt x="1369" y="721"/>
                    </a:lnTo>
                    <a:lnTo>
                      <a:pt x="10178" y="505"/>
                    </a:lnTo>
                    <a:cubicBezTo>
                      <a:pt x="10274" y="577"/>
                      <a:pt x="10346" y="697"/>
                      <a:pt x="10346" y="817"/>
                    </a:cubicBezTo>
                    <a:cubicBezTo>
                      <a:pt x="10394" y="1153"/>
                      <a:pt x="10058" y="1561"/>
                      <a:pt x="9914" y="1729"/>
                    </a:cubicBezTo>
                    <a:cubicBezTo>
                      <a:pt x="9818" y="1825"/>
                      <a:pt x="9794" y="1849"/>
                      <a:pt x="9818" y="1897"/>
                    </a:cubicBezTo>
                    <a:cubicBezTo>
                      <a:pt x="9842" y="1921"/>
                      <a:pt x="9866" y="1945"/>
                      <a:pt x="9890" y="1945"/>
                    </a:cubicBezTo>
                    <a:cubicBezTo>
                      <a:pt x="10946" y="1897"/>
                      <a:pt x="11378" y="1873"/>
                      <a:pt x="11378" y="1873"/>
                    </a:cubicBezTo>
                    <a:cubicBezTo>
                      <a:pt x="11402" y="1849"/>
                      <a:pt x="11426" y="1849"/>
                      <a:pt x="11426" y="1825"/>
                    </a:cubicBezTo>
                    <a:cubicBezTo>
                      <a:pt x="11450" y="1801"/>
                      <a:pt x="11450" y="1801"/>
                      <a:pt x="11426" y="1777"/>
                    </a:cubicBezTo>
                    <a:cubicBezTo>
                      <a:pt x="11234" y="1153"/>
                      <a:pt x="10922" y="553"/>
                      <a:pt x="10538" y="25"/>
                    </a:cubicBezTo>
                    <a:cubicBezTo>
                      <a:pt x="10538" y="1"/>
                      <a:pt x="10514" y="1"/>
                      <a:pt x="10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a:extLst>
                  <a:ext uri="{FF2B5EF4-FFF2-40B4-BE49-F238E27FC236}">
                    <a16:creationId xmlns:a16="http://schemas.microsoft.com/office/drawing/2014/main" id="{B4D329B5-4CB1-0945-E8EB-2E47FA5B200C}"/>
                  </a:ext>
                </a:extLst>
              </p:cNvPr>
              <p:cNvSpPr/>
              <p:nvPr/>
            </p:nvSpPr>
            <p:spPr>
              <a:xfrm rot="-508121">
                <a:off x="1136003" y="2901824"/>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a:extLst>
                  <a:ext uri="{FF2B5EF4-FFF2-40B4-BE49-F238E27FC236}">
                    <a16:creationId xmlns:a16="http://schemas.microsoft.com/office/drawing/2014/main" id="{ADCFAB09-4A3B-6C80-E83D-94CBFD66E7FB}"/>
                  </a:ext>
                </a:extLst>
              </p:cNvPr>
              <p:cNvSpPr/>
              <p:nvPr/>
            </p:nvSpPr>
            <p:spPr>
              <a:xfrm rot="-508121">
                <a:off x="1414499" y="4149477"/>
                <a:ext cx="130014" cy="133418"/>
              </a:xfrm>
              <a:custGeom>
                <a:avLst/>
                <a:gdLst/>
                <a:ahLst/>
                <a:cxnLst/>
                <a:rect l="l" t="t" r="r" b="b"/>
                <a:pathLst>
                  <a:path w="2521" h="2587" extrusionOk="0">
                    <a:moveTo>
                      <a:pt x="649" y="1"/>
                    </a:moveTo>
                    <a:cubicBezTo>
                      <a:pt x="643" y="1"/>
                      <a:pt x="637" y="7"/>
                      <a:pt x="625" y="19"/>
                    </a:cubicBezTo>
                    <a:lnTo>
                      <a:pt x="25" y="499"/>
                    </a:lnTo>
                    <a:cubicBezTo>
                      <a:pt x="1" y="499"/>
                      <a:pt x="1" y="547"/>
                      <a:pt x="25" y="571"/>
                    </a:cubicBezTo>
                    <a:cubicBezTo>
                      <a:pt x="673" y="2131"/>
                      <a:pt x="1753" y="2563"/>
                      <a:pt x="1777" y="2587"/>
                    </a:cubicBezTo>
                    <a:lnTo>
                      <a:pt x="1849" y="2587"/>
                    </a:lnTo>
                    <a:cubicBezTo>
                      <a:pt x="1849" y="2587"/>
                      <a:pt x="1873" y="2563"/>
                      <a:pt x="1873" y="2539"/>
                    </a:cubicBezTo>
                    <a:cubicBezTo>
                      <a:pt x="1969" y="1891"/>
                      <a:pt x="2185" y="1267"/>
                      <a:pt x="2521" y="691"/>
                    </a:cubicBezTo>
                    <a:cubicBezTo>
                      <a:pt x="2521" y="667"/>
                      <a:pt x="2521" y="643"/>
                      <a:pt x="2497" y="619"/>
                    </a:cubicBezTo>
                    <a:cubicBezTo>
                      <a:pt x="2473" y="619"/>
                      <a:pt x="2473" y="595"/>
                      <a:pt x="2449" y="595"/>
                    </a:cubicBezTo>
                    <a:cubicBezTo>
                      <a:pt x="2425" y="595"/>
                      <a:pt x="2401" y="595"/>
                      <a:pt x="2401" y="619"/>
                    </a:cubicBezTo>
                    <a:cubicBezTo>
                      <a:pt x="2161" y="835"/>
                      <a:pt x="1969" y="1099"/>
                      <a:pt x="1825" y="1363"/>
                    </a:cubicBezTo>
                    <a:cubicBezTo>
                      <a:pt x="1849" y="1195"/>
                      <a:pt x="1921" y="1027"/>
                      <a:pt x="1993" y="859"/>
                    </a:cubicBezTo>
                    <a:cubicBezTo>
                      <a:pt x="2017" y="835"/>
                      <a:pt x="2017" y="811"/>
                      <a:pt x="1993" y="787"/>
                    </a:cubicBezTo>
                    <a:cubicBezTo>
                      <a:pt x="1993" y="763"/>
                      <a:pt x="1969" y="763"/>
                      <a:pt x="1945" y="763"/>
                    </a:cubicBezTo>
                    <a:cubicBezTo>
                      <a:pt x="1465" y="691"/>
                      <a:pt x="1033" y="427"/>
                      <a:pt x="721" y="43"/>
                    </a:cubicBezTo>
                    <a:cubicBezTo>
                      <a:pt x="697" y="19"/>
                      <a:pt x="697" y="19"/>
                      <a:pt x="673" y="19"/>
                    </a:cubicBezTo>
                    <a:cubicBezTo>
                      <a:pt x="661" y="7"/>
                      <a:pt x="655"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a:extLst>
                  <a:ext uri="{FF2B5EF4-FFF2-40B4-BE49-F238E27FC236}">
                    <a16:creationId xmlns:a16="http://schemas.microsoft.com/office/drawing/2014/main" id="{B18060FC-9500-C60A-5D97-6FCF64F7994C}"/>
                  </a:ext>
                </a:extLst>
              </p:cNvPr>
              <p:cNvSpPr/>
              <p:nvPr/>
            </p:nvSpPr>
            <p:spPr>
              <a:xfrm rot="-508121">
                <a:off x="1140195" y="2929982"/>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a:extLst>
                  <a:ext uri="{FF2B5EF4-FFF2-40B4-BE49-F238E27FC236}">
                    <a16:creationId xmlns:a16="http://schemas.microsoft.com/office/drawing/2014/main" id="{07EAF9EA-9E17-23C4-B28D-8AA23A6822FF}"/>
                  </a:ext>
                </a:extLst>
              </p:cNvPr>
              <p:cNvSpPr/>
              <p:nvPr/>
            </p:nvSpPr>
            <p:spPr>
              <a:xfrm rot="-508121">
                <a:off x="1160793" y="3068321"/>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a:extLst>
                  <a:ext uri="{FF2B5EF4-FFF2-40B4-BE49-F238E27FC236}">
                    <a16:creationId xmlns:a16="http://schemas.microsoft.com/office/drawing/2014/main" id="{4D8F2A2C-34A7-1FBF-0BDF-7E2E08322134}"/>
                  </a:ext>
                </a:extLst>
              </p:cNvPr>
              <p:cNvSpPr/>
              <p:nvPr/>
            </p:nvSpPr>
            <p:spPr>
              <a:xfrm rot="-508121">
                <a:off x="1131993" y="2874891"/>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a:extLst>
                  <a:ext uri="{FF2B5EF4-FFF2-40B4-BE49-F238E27FC236}">
                    <a16:creationId xmlns:a16="http://schemas.microsoft.com/office/drawing/2014/main" id="{E25BAD43-A60E-6D5A-6318-D7F93E0639D3}"/>
                  </a:ext>
                </a:extLst>
              </p:cNvPr>
              <p:cNvSpPr/>
              <p:nvPr/>
            </p:nvSpPr>
            <p:spPr>
              <a:xfrm rot="-508121">
                <a:off x="1175883" y="3089300"/>
                <a:ext cx="61938" cy="62145"/>
              </a:xfrm>
              <a:custGeom>
                <a:avLst/>
                <a:gdLst/>
                <a:ahLst/>
                <a:cxnLst/>
                <a:rect l="l" t="t" r="r" b="b"/>
                <a:pathLst>
                  <a:path w="1201" h="1205" extrusionOk="0">
                    <a:moveTo>
                      <a:pt x="1105" y="0"/>
                    </a:moveTo>
                    <a:cubicBezTo>
                      <a:pt x="1081" y="0"/>
                      <a:pt x="1057" y="24"/>
                      <a:pt x="1057" y="48"/>
                    </a:cubicBezTo>
                    <a:cubicBezTo>
                      <a:pt x="889" y="384"/>
                      <a:pt x="576" y="625"/>
                      <a:pt x="192" y="673"/>
                    </a:cubicBezTo>
                    <a:cubicBezTo>
                      <a:pt x="168" y="673"/>
                      <a:pt x="144" y="721"/>
                      <a:pt x="144" y="745"/>
                    </a:cubicBezTo>
                    <a:cubicBezTo>
                      <a:pt x="144" y="865"/>
                      <a:pt x="96" y="985"/>
                      <a:pt x="24" y="1081"/>
                    </a:cubicBezTo>
                    <a:cubicBezTo>
                      <a:pt x="0" y="1105"/>
                      <a:pt x="0" y="1129"/>
                      <a:pt x="0" y="1153"/>
                    </a:cubicBezTo>
                    <a:cubicBezTo>
                      <a:pt x="24" y="1177"/>
                      <a:pt x="48" y="1177"/>
                      <a:pt x="72" y="1201"/>
                    </a:cubicBezTo>
                    <a:lnTo>
                      <a:pt x="288" y="1201"/>
                    </a:lnTo>
                    <a:cubicBezTo>
                      <a:pt x="313" y="1203"/>
                      <a:pt x="337" y="1204"/>
                      <a:pt x="361" y="1204"/>
                    </a:cubicBezTo>
                    <a:cubicBezTo>
                      <a:pt x="576" y="1204"/>
                      <a:pt x="785" y="1109"/>
                      <a:pt x="937" y="937"/>
                    </a:cubicBezTo>
                    <a:cubicBezTo>
                      <a:pt x="1129" y="697"/>
                      <a:pt x="1201" y="360"/>
                      <a:pt x="1153" y="48"/>
                    </a:cubicBezTo>
                    <a:cubicBezTo>
                      <a:pt x="1153" y="24"/>
                      <a:pt x="1129"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a:extLst>
                  <a:ext uri="{FF2B5EF4-FFF2-40B4-BE49-F238E27FC236}">
                    <a16:creationId xmlns:a16="http://schemas.microsoft.com/office/drawing/2014/main" id="{FAF9B7F9-E493-DDCB-2B38-FEA230A340CC}"/>
                  </a:ext>
                </a:extLst>
              </p:cNvPr>
              <p:cNvSpPr/>
              <p:nvPr/>
            </p:nvSpPr>
            <p:spPr>
              <a:xfrm rot="-508121">
                <a:off x="1237597" y="2636209"/>
                <a:ext cx="132489" cy="1539949"/>
              </a:xfrm>
              <a:custGeom>
                <a:avLst/>
                <a:gdLst/>
                <a:ahLst/>
                <a:cxnLst/>
                <a:rect l="l" t="t" r="r" b="b"/>
                <a:pathLst>
                  <a:path w="2569" h="29860" extrusionOk="0">
                    <a:moveTo>
                      <a:pt x="2473" y="1"/>
                    </a:moveTo>
                    <a:cubicBezTo>
                      <a:pt x="529" y="1009"/>
                      <a:pt x="505" y="2761"/>
                      <a:pt x="505" y="2785"/>
                    </a:cubicBezTo>
                    <a:cubicBezTo>
                      <a:pt x="505" y="2785"/>
                      <a:pt x="505" y="2809"/>
                      <a:pt x="505" y="2809"/>
                    </a:cubicBezTo>
                    <a:cubicBezTo>
                      <a:pt x="889" y="3745"/>
                      <a:pt x="1057" y="5545"/>
                      <a:pt x="1057" y="5545"/>
                    </a:cubicBezTo>
                    <a:cubicBezTo>
                      <a:pt x="1057" y="5569"/>
                      <a:pt x="1057" y="5593"/>
                      <a:pt x="1081" y="5593"/>
                    </a:cubicBezTo>
                    <a:lnTo>
                      <a:pt x="1081" y="9914"/>
                    </a:lnTo>
                    <a:lnTo>
                      <a:pt x="48" y="9986"/>
                    </a:lnTo>
                    <a:cubicBezTo>
                      <a:pt x="42" y="9979"/>
                      <a:pt x="36" y="9976"/>
                      <a:pt x="30" y="9976"/>
                    </a:cubicBezTo>
                    <a:cubicBezTo>
                      <a:pt x="13" y="9976"/>
                      <a:pt x="0" y="9998"/>
                      <a:pt x="0" y="10034"/>
                    </a:cubicBezTo>
                    <a:cubicBezTo>
                      <a:pt x="0" y="10058"/>
                      <a:pt x="0" y="10082"/>
                      <a:pt x="24" y="10106"/>
                    </a:cubicBezTo>
                    <a:cubicBezTo>
                      <a:pt x="697" y="10442"/>
                      <a:pt x="601" y="12434"/>
                      <a:pt x="601" y="12458"/>
                    </a:cubicBezTo>
                    <a:cubicBezTo>
                      <a:pt x="601" y="12506"/>
                      <a:pt x="625" y="12530"/>
                      <a:pt x="673" y="12530"/>
                    </a:cubicBezTo>
                    <a:cubicBezTo>
                      <a:pt x="697" y="12530"/>
                      <a:pt x="721" y="12506"/>
                      <a:pt x="721" y="12482"/>
                    </a:cubicBezTo>
                    <a:cubicBezTo>
                      <a:pt x="745" y="12434"/>
                      <a:pt x="745" y="12362"/>
                      <a:pt x="769" y="12314"/>
                    </a:cubicBezTo>
                    <a:cubicBezTo>
                      <a:pt x="889" y="12890"/>
                      <a:pt x="913" y="13490"/>
                      <a:pt x="889" y="14090"/>
                    </a:cubicBezTo>
                    <a:cubicBezTo>
                      <a:pt x="865" y="14066"/>
                      <a:pt x="865" y="14042"/>
                      <a:pt x="841" y="14018"/>
                    </a:cubicBezTo>
                    <a:cubicBezTo>
                      <a:pt x="841" y="13994"/>
                      <a:pt x="817" y="13970"/>
                      <a:pt x="769" y="13970"/>
                    </a:cubicBezTo>
                    <a:cubicBezTo>
                      <a:pt x="745" y="13970"/>
                      <a:pt x="721" y="13994"/>
                      <a:pt x="721" y="14042"/>
                    </a:cubicBezTo>
                    <a:cubicBezTo>
                      <a:pt x="721" y="16370"/>
                      <a:pt x="841" y="25131"/>
                      <a:pt x="841" y="25203"/>
                    </a:cubicBezTo>
                    <a:cubicBezTo>
                      <a:pt x="841" y="25251"/>
                      <a:pt x="865" y="25275"/>
                      <a:pt x="913" y="25275"/>
                    </a:cubicBezTo>
                    <a:cubicBezTo>
                      <a:pt x="937" y="25275"/>
                      <a:pt x="961" y="25251"/>
                      <a:pt x="961" y="25203"/>
                    </a:cubicBezTo>
                    <a:cubicBezTo>
                      <a:pt x="985" y="24939"/>
                      <a:pt x="985" y="24699"/>
                      <a:pt x="1009" y="24435"/>
                    </a:cubicBezTo>
                    <a:lnTo>
                      <a:pt x="1009" y="28996"/>
                    </a:lnTo>
                    <a:cubicBezTo>
                      <a:pt x="1009" y="29020"/>
                      <a:pt x="1033" y="29068"/>
                      <a:pt x="1081" y="29068"/>
                    </a:cubicBezTo>
                    <a:cubicBezTo>
                      <a:pt x="1105" y="29068"/>
                      <a:pt x="1129" y="29020"/>
                      <a:pt x="1129" y="28996"/>
                    </a:cubicBezTo>
                    <a:cubicBezTo>
                      <a:pt x="1129" y="28948"/>
                      <a:pt x="1201" y="27867"/>
                      <a:pt x="1273" y="26739"/>
                    </a:cubicBezTo>
                    <a:lnTo>
                      <a:pt x="1297" y="29260"/>
                    </a:lnTo>
                    <a:lnTo>
                      <a:pt x="961" y="29764"/>
                    </a:lnTo>
                    <a:cubicBezTo>
                      <a:pt x="937" y="29788"/>
                      <a:pt x="937" y="29812"/>
                      <a:pt x="961" y="29836"/>
                    </a:cubicBezTo>
                    <a:cubicBezTo>
                      <a:pt x="961" y="29860"/>
                      <a:pt x="985" y="29860"/>
                      <a:pt x="1009" y="29860"/>
                    </a:cubicBezTo>
                    <a:lnTo>
                      <a:pt x="1033" y="29860"/>
                    </a:lnTo>
                    <a:lnTo>
                      <a:pt x="2113" y="29092"/>
                    </a:lnTo>
                    <a:cubicBezTo>
                      <a:pt x="2137" y="29092"/>
                      <a:pt x="2161" y="29044"/>
                      <a:pt x="2137" y="29020"/>
                    </a:cubicBezTo>
                    <a:lnTo>
                      <a:pt x="1993" y="2233"/>
                    </a:lnTo>
                    <a:cubicBezTo>
                      <a:pt x="1993" y="2209"/>
                      <a:pt x="1969" y="2185"/>
                      <a:pt x="1945" y="2161"/>
                    </a:cubicBezTo>
                    <a:cubicBezTo>
                      <a:pt x="1777" y="2089"/>
                      <a:pt x="1681" y="1921"/>
                      <a:pt x="1657" y="1753"/>
                    </a:cubicBezTo>
                    <a:cubicBezTo>
                      <a:pt x="1561" y="1105"/>
                      <a:pt x="2545" y="121"/>
                      <a:pt x="2545" y="121"/>
                    </a:cubicBezTo>
                    <a:cubicBezTo>
                      <a:pt x="2569" y="97"/>
                      <a:pt x="2569" y="49"/>
                      <a:pt x="2545" y="25"/>
                    </a:cubicBezTo>
                    <a:cubicBezTo>
                      <a:pt x="2545" y="25"/>
                      <a:pt x="2521" y="1"/>
                      <a:pt x="2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a:extLst>
                  <a:ext uri="{FF2B5EF4-FFF2-40B4-BE49-F238E27FC236}">
                    <a16:creationId xmlns:a16="http://schemas.microsoft.com/office/drawing/2014/main" id="{A554008F-83D5-8616-4487-EDF868E9BCDA}"/>
                  </a:ext>
                </a:extLst>
              </p:cNvPr>
              <p:cNvSpPr/>
              <p:nvPr/>
            </p:nvSpPr>
            <p:spPr>
              <a:xfrm rot="-508121">
                <a:off x="1464976" y="3697366"/>
                <a:ext cx="159771" cy="82980"/>
              </a:xfrm>
              <a:custGeom>
                <a:avLst/>
                <a:gdLst/>
                <a:ahLst/>
                <a:cxnLst/>
                <a:rect l="l" t="t" r="r" b="b"/>
                <a:pathLst>
                  <a:path w="3098" h="1609" extrusionOk="0">
                    <a:moveTo>
                      <a:pt x="2521" y="361"/>
                    </a:moveTo>
                    <a:lnTo>
                      <a:pt x="2401" y="481"/>
                    </a:lnTo>
                    <a:cubicBezTo>
                      <a:pt x="2089" y="769"/>
                      <a:pt x="1705" y="961"/>
                      <a:pt x="1297" y="1033"/>
                    </a:cubicBezTo>
                    <a:lnTo>
                      <a:pt x="553" y="1129"/>
                    </a:lnTo>
                    <a:cubicBezTo>
                      <a:pt x="505" y="1129"/>
                      <a:pt x="481" y="1177"/>
                      <a:pt x="481" y="1201"/>
                    </a:cubicBezTo>
                    <a:cubicBezTo>
                      <a:pt x="481" y="1201"/>
                      <a:pt x="481" y="1225"/>
                      <a:pt x="481" y="1225"/>
                    </a:cubicBezTo>
                    <a:cubicBezTo>
                      <a:pt x="409" y="1201"/>
                      <a:pt x="361" y="1129"/>
                      <a:pt x="361" y="1057"/>
                    </a:cubicBezTo>
                    <a:lnTo>
                      <a:pt x="361" y="553"/>
                    </a:lnTo>
                    <a:cubicBezTo>
                      <a:pt x="385" y="457"/>
                      <a:pt x="457" y="361"/>
                      <a:pt x="577" y="361"/>
                    </a:cubicBezTo>
                    <a:close/>
                    <a:moveTo>
                      <a:pt x="2641" y="385"/>
                    </a:moveTo>
                    <a:cubicBezTo>
                      <a:pt x="2713" y="409"/>
                      <a:pt x="2761" y="481"/>
                      <a:pt x="2761" y="553"/>
                    </a:cubicBezTo>
                    <a:lnTo>
                      <a:pt x="2761" y="1057"/>
                    </a:lnTo>
                    <a:cubicBezTo>
                      <a:pt x="2761" y="1153"/>
                      <a:pt x="2665" y="1249"/>
                      <a:pt x="2545" y="1249"/>
                    </a:cubicBezTo>
                    <a:lnTo>
                      <a:pt x="2257" y="1249"/>
                    </a:lnTo>
                    <a:cubicBezTo>
                      <a:pt x="2497" y="1201"/>
                      <a:pt x="2641" y="985"/>
                      <a:pt x="2665" y="745"/>
                    </a:cubicBezTo>
                    <a:lnTo>
                      <a:pt x="2641" y="745"/>
                    </a:lnTo>
                    <a:lnTo>
                      <a:pt x="2641" y="409"/>
                    </a:lnTo>
                    <a:cubicBezTo>
                      <a:pt x="2641" y="409"/>
                      <a:pt x="2641" y="385"/>
                      <a:pt x="2641" y="385"/>
                    </a:cubicBezTo>
                    <a:close/>
                    <a:moveTo>
                      <a:pt x="577" y="1"/>
                    </a:moveTo>
                    <a:cubicBezTo>
                      <a:pt x="265" y="1"/>
                      <a:pt x="25" y="241"/>
                      <a:pt x="25" y="553"/>
                    </a:cubicBezTo>
                    <a:lnTo>
                      <a:pt x="25" y="1057"/>
                    </a:lnTo>
                    <a:cubicBezTo>
                      <a:pt x="1" y="1345"/>
                      <a:pt x="265" y="1609"/>
                      <a:pt x="577"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a:extLst>
                  <a:ext uri="{FF2B5EF4-FFF2-40B4-BE49-F238E27FC236}">
                    <a16:creationId xmlns:a16="http://schemas.microsoft.com/office/drawing/2014/main" id="{C77EEA73-4D43-56F7-31FD-F9001D273947}"/>
                  </a:ext>
                </a:extLst>
              </p:cNvPr>
              <p:cNvSpPr/>
              <p:nvPr/>
            </p:nvSpPr>
            <p:spPr>
              <a:xfrm rot="-508121">
                <a:off x="1441505" y="3597621"/>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a:extLst>
                  <a:ext uri="{FF2B5EF4-FFF2-40B4-BE49-F238E27FC236}">
                    <a16:creationId xmlns:a16="http://schemas.microsoft.com/office/drawing/2014/main" id="{AD30118A-9F2F-9078-EAE8-1AB74EEC750F}"/>
                  </a:ext>
                </a:extLst>
              </p:cNvPr>
              <p:cNvSpPr/>
              <p:nvPr/>
            </p:nvSpPr>
            <p:spPr>
              <a:xfrm rot="-508121">
                <a:off x="1437860" y="3573136"/>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a:extLst>
                  <a:ext uri="{FF2B5EF4-FFF2-40B4-BE49-F238E27FC236}">
                    <a16:creationId xmlns:a16="http://schemas.microsoft.com/office/drawing/2014/main" id="{1DAC3354-F9DE-56CA-1881-C077E5C3A26D}"/>
                  </a:ext>
                </a:extLst>
              </p:cNvPr>
              <p:cNvSpPr/>
              <p:nvPr/>
            </p:nvSpPr>
            <p:spPr>
              <a:xfrm rot="-508121">
                <a:off x="1498523" y="3922677"/>
                <a:ext cx="159771" cy="82980"/>
              </a:xfrm>
              <a:custGeom>
                <a:avLst/>
                <a:gdLst/>
                <a:ahLst/>
                <a:cxnLst/>
                <a:rect l="l" t="t" r="r" b="b"/>
                <a:pathLst>
                  <a:path w="3098" h="1609" extrusionOk="0">
                    <a:moveTo>
                      <a:pt x="2521" y="360"/>
                    </a:moveTo>
                    <a:lnTo>
                      <a:pt x="2401" y="480"/>
                    </a:lnTo>
                    <a:cubicBezTo>
                      <a:pt x="2089" y="768"/>
                      <a:pt x="1705" y="960"/>
                      <a:pt x="1297" y="1008"/>
                    </a:cubicBezTo>
                    <a:lnTo>
                      <a:pt x="553"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77" y="360"/>
                    </a:cubicBezTo>
                    <a:close/>
                    <a:moveTo>
                      <a:pt x="2641" y="384"/>
                    </a:moveTo>
                    <a:cubicBezTo>
                      <a:pt x="2713" y="408"/>
                      <a:pt x="2761" y="480"/>
                      <a:pt x="2761" y="552"/>
                    </a:cubicBezTo>
                    <a:lnTo>
                      <a:pt x="2761" y="1032"/>
                    </a:lnTo>
                    <a:cubicBezTo>
                      <a:pt x="2761" y="1152"/>
                      <a:pt x="2665" y="1248"/>
                      <a:pt x="2545" y="1248"/>
                    </a:cubicBezTo>
                    <a:lnTo>
                      <a:pt x="2257" y="1248"/>
                    </a:lnTo>
                    <a:cubicBezTo>
                      <a:pt x="2497" y="1176"/>
                      <a:pt x="2665" y="960"/>
                      <a:pt x="2665" y="720"/>
                    </a:cubicBezTo>
                    <a:lnTo>
                      <a:pt x="2665" y="720"/>
                    </a:lnTo>
                    <a:lnTo>
                      <a:pt x="2641" y="744"/>
                    </a:lnTo>
                    <a:lnTo>
                      <a:pt x="2641" y="408"/>
                    </a:lnTo>
                    <a:cubicBezTo>
                      <a:pt x="2641" y="384"/>
                      <a:pt x="2641" y="384"/>
                      <a:pt x="2641" y="384"/>
                    </a:cubicBezTo>
                    <a:close/>
                    <a:moveTo>
                      <a:pt x="577" y="0"/>
                    </a:moveTo>
                    <a:cubicBezTo>
                      <a:pt x="265" y="0"/>
                      <a:pt x="25" y="240"/>
                      <a:pt x="25" y="552"/>
                    </a:cubicBezTo>
                    <a:lnTo>
                      <a:pt x="25" y="1032"/>
                    </a:lnTo>
                    <a:cubicBezTo>
                      <a:pt x="1" y="1344"/>
                      <a:pt x="265" y="1608"/>
                      <a:pt x="577"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a:extLst>
                  <a:ext uri="{FF2B5EF4-FFF2-40B4-BE49-F238E27FC236}">
                    <a16:creationId xmlns:a16="http://schemas.microsoft.com/office/drawing/2014/main" id="{F635CD73-E84F-9D9E-B795-16DA4F88936B}"/>
                  </a:ext>
                </a:extLst>
              </p:cNvPr>
              <p:cNvSpPr/>
              <p:nvPr/>
            </p:nvSpPr>
            <p:spPr>
              <a:xfrm rot="-508121">
                <a:off x="1515027" y="4034089"/>
                <a:ext cx="159771" cy="81845"/>
              </a:xfrm>
              <a:custGeom>
                <a:avLst/>
                <a:gdLst/>
                <a:ahLst/>
                <a:cxnLst/>
                <a:rect l="l" t="t" r="r" b="b"/>
                <a:pathLst>
                  <a:path w="3098" h="1587" extrusionOk="0">
                    <a:moveTo>
                      <a:pt x="2521" y="360"/>
                    </a:moveTo>
                    <a:lnTo>
                      <a:pt x="2401" y="480"/>
                    </a:lnTo>
                    <a:cubicBezTo>
                      <a:pt x="2089" y="768"/>
                      <a:pt x="1705" y="961"/>
                      <a:pt x="1297" y="1009"/>
                    </a:cubicBezTo>
                    <a:lnTo>
                      <a:pt x="553" y="1129"/>
                    </a:lnTo>
                    <a:cubicBezTo>
                      <a:pt x="505" y="1129"/>
                      <a:pt x="481" y="1153"/>
                      <a:pt x="481" y="1201"/>
                    </a:cubicBezTo>
                    <a:cubicBezTo>
                      <a:pt x="481" y="1201"/>
                      <a:pt x="481" y="1225"/>
                      <a:pt x="481" y="1225"/>
                    </a:cubicBezTo>
                    <a:cubicBezTo>
                      <a:pt x="409" y="1201"/>
                      <a:pt x="361" y="1129"/>
                      <a:pt x="361" y="1033"/>
                    </a:cubicBezTo>
                    <a:lnTo>
                      <a:pt x="361" y="552"/>
                    </a:lnTo>
                    <a:cubicBezTo>
                      <a:pt x="385"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8" y="1227"/>
                      <a:pt x="2545" y="1225"/>
                    </a:cubicBezTo>
                    <a:lnTo>
                      <a:pt x="2257" y="1225"/>
                    </a:lnTo>
                    <a:cubicBezTo>
                      <a:pt x="2497" y="1177"/>
                      <a:pt x="2641" y="985"/>
                      <a:pt x="2665" y="744"/>
                    </a:cubicBezTo>
                    <a:lnTo>
                      <a:pt x="2641" y="744"/>
                    </a:lnTo>
                    <a:lnTo>
                      <a:pt x="2641" y="408"/>
                    </a:lnTo>
                    <a:cubicBezTo>
                      <a:pt x="2641" y="384"/>
                      <a:pt x="2641" y="384"/>
                      <a:pt x="2641" y="360"/>
                    </a:cubicBezTo>
                    <a:close/>
                    <a:moveTo>
                      <a:pt x="577" y="0"/>
                    </a:moveTo>
                    <a:cubicBezTo>
                      <a:pt x="265" y="0"/>
                      <a:pt x="25" y="240"/>
                      <a:pt x="25" y="552"/>
                    </a:cubicBezTo>
                    <a:lnTo>
                      <a:pt x="25"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a:extLst>
                  <a:ext uri="{FF2B5EF4-FFF2-40B4-BE49-F238E27FC236}">
                    <a16:creationId xmlns:a16="http://schemas.microsoft.com/office/drawing/2014/main" id="{06178C31-FF6C-E4F9-B47C-B121A9CE17F7}"/>
                  </a:ext>
                </a:extLst>
              </p:cNvPr>
              <p:cNvSpPr/>
              <p:nvPr/>
            </p:nvSpPr>
            <p:spPr>
              <a:xfrm rot="-508121">
                <a:off x="1691979" y="3233286"/>
                <a:ext cx="264927" cy="185763"/>
              </a:xfrm>
              <a:custGeom>
                <a:avLst/>
                <a:gdLst/>
                <a:ahLst/>
                <a:cxnLst/>
                <a:rect l="l" t="t" r="r" b="b"/>
                <a:pathLst>
                  <a:path w="5137" h="3602" extrusionOk="0">
                    <a:moveTo>
                      <a:pt x="2977" y="1"/>
                    </a:moveTo>
                    <a:cubicBezTo>
                      <a:pt x="2977" y="1"/>
                      <a:pt x="2953" y="1"/>
                      <a:pt x="2929" y="25"/>
                    </a:cubicBezTo>
                    <a:lnTo>
                      <a:pt x="0" y="3505"/>
                    </a:lnTo>
                    <a:cubicBezTo>
                      <a:pt x="0" y="3529"/>
                      <a:pt x="0" y="3553"/>
                      <a:pt x="0" y="3577"/>
                    </a:cubicBezTo>
                    <a:cubicBezTo>
                      <a:pt x="24" y="3601"/>
                      <a:pt x="48" y="3601"/>
                      <a:pt x="72" y="3601"/>
                    </a:cubicBezTo>
                    <a:lnTo>
                      <a:pt x="1849" y="3553"/>
                    </a:lnTo>
                    <a:cubicBezTo>
                      <a:pt x="1873" y="3553"/>
                      <a:pt x="1897" y="3529"/>
                      <a:pt x="1897" y="3529"/>
                    </a:cubicBezTo>
                    <a:lnTo>
                      <a:pt x="3553" y="1345"/>
                    </a:lnTo>
                    <a:lnTo>
                      <a:pt x="2545" y="3097"/>
                    </a:lnTo>
                    <a:cubicBezTo>
                      <a:pt x="2521" y="3145"/>
                      <a:pt x="2521" y="3169"/>
                      <a:pt x="2545" y="3193"/>
                    </a:cubicBezTo>
                    <a:lnTo>
                      <a:pt x="2593" y="3193"/>
                    </a:lnTo>
                    <a:cubicBezTo>
                      <a:pt x="2617" y="3193"/>
                      <a:pt x="2617" y="3169"/>
                      <a:pt x="2641" y="3169"/>
                    </a:cubicBezTo>
                    <a:lnTo>
                      <a:pt x="5137" y="97"/>
                    </a:lnTo>
                    <a:cubicBezTo>
                      <a:pt x="5137" y="73"/>
                      <a:pt x="5137" y="49"/>
                      <a:pt x="5137" y="25"/>
                    </a:cubicBezTo>
                    <a:cubicBezTo>
                      <a:pt x="5113" y="1"/>
                      <a:pt x="5113" y="1"/>
                      <a:pt x="5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a:extLst>
                  <a:ext uri="{FF2B5EF4-FFF2-40B4-BE49-F238E27FC236}">
                    <a16:creationId xmlns:a16="http://schemas.microsoft.com/office/drawing/2014/main" id="{E11BF361-692C-0315-E07B-CFB491D3843F}"/>
                  </a:ext>
                </a:extLst>
              </p:cNvPr>
              <p:cNvSpPr/>
              <p:nvPr/>
            </p:nvSpPr>
            <p:spPr>
              <a:xfrm rot="-508121">
                <a:off x="1481658" y="3810002"/>
                <a:ext cx="159771" cy="81794"/>
              </a:xfrm>
              <a:custGeom>
                <a:avLst/>
                <a:gdLst/>
                <a:ahLst/>
                <a:cxnLst/>
                <a:rect l="l" t="t" r="r" b="b"/>
                <a:pathLst>
                  <a:path w="3098" h="1586" extrusionOk="0">
                    <a:moveTo>
                      <a:pt x="2521" y="361"/>
                    </a:moveTo>
                    <a:lnTo>
                      <a:pt x="2401" y="481"/>
                    </a:lnTo>
                    <a:cubicBezTo>
                      <a:pt x="2089" y="769"/>
                      <a:pt x="1705" y="961"/>
                      <a:pt x="1297" y="1009"/>
                    </a:cubicBezTo>
                    <a:lnTo>
                      <a:pt x="553" y="1129"/>
                    </a:lnTo>
                    <a:cubicBezTo>
                      <a:pt x="505" y="1129"/>
                      <a:pt x="481" y="1153"/>
                      <a:pt x="481" y="1201"/>
                    </a:cubicBezTo>
                    <a:cubicBezTo>
                      <a:pt x="481" y="1201"/>
                      <a:pt x="481" y="1201"/>
                      <a:pt x="481" y="1225"/>
                    </a:cubicBezTo>
                    <a:cubicBezTo>
                      <a:pt x="409" y="1201"/>
                      <a:pt x="361" y="1129"/>
                      <a:pt x="361" y="1033"/>
                    </a:cubicBezTo>
                    <a:lnTo>
                      <a:pt x="361" y="553"/>
                    </a:lnTo>
                    <a:cubicBezTo>
                      <a:pt x="385" y="433"/>
                      <a:pt x="457" y="361"/>
                      <a:pt x="577" y="361"/>
                    </a:cubicBezTo>
                    <a:close/>
                    <a:moveTo>
                      <a:pt x="2641" y="361"/>
                    </a:moveTo>
                    <a:cubicBezTo>
                      <a:pt x="2713" y="409"/>
                      <a:pt x="2761" y="481"/>
                      <a:pt x="2761" y="553"/>
                    </a:cubicBezTo>
                    <a:lnTo>
                      <a:pt x="2761" y="1033"/>
                    </a:lnTo>
                    <a:cubicBezTo>
                      <a:pt x="2761" y="1153"/>
                      <a:pt x="2665" y="1225"/>
                      <a:pt x="2545" y="1225"/>
                    </a:cubicBezTo>
                    <a:lnTo>
                      <a:pt x="2257" y="1225"/>
                    </a:lnTo>
                    <a:cubicBezTo>
                      <a:pt x="2497" y="1177"/>
                      <a:pt x="2641" y="985"/>
                      <a:pt x="2665" y="745"/>
                    </a:cubicBezTo>
                    <a:lnTo>
                      <a:pt x="2641" y="745"/>
                    </a:lnTo>
                    <a:lnTo>
                      <a:pt x="2641" y="409"/>
                    </a:lnTo>
                    <a:cubicBezTo>
                      <a:pt x="2641" y="385"/>
                      <a:pt x="2641" y="385"/>
                      <a:pt x="2641" y="361"/>
                    </a:cubicBezTo>
                    <a:close/>
                    <a:moveTo>
                      <a:pt x="577" y="1"/>
                    </a:moveTo>
                    <a:cubicBezTo>
                      <a:pt x="265" y="1"/>
                      <a:pt x="25" y="241"/>
                      <a:pt x="25" y="553"/>
                    </a:cubicBezTo>
                    <a:lnTo>
                      <a:pt x="25" y="1033"/>
                    </a:lnTo>
                    <a:cubicBezTo>
                      <a:pt x="1" y="1345"/>
                      <a:pt x="265" y="1585"/>
                      <a:pt x="577"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a:extLst>
                  <a:ext uri="{FF2B5EF4-FFF2-40B4-BE49-F238E27FC236}">
                    <a16:creationId xmlns:a16="http://schemas.microsoft.com/office/drawing/2014/main" id="{A2C1EFB4-204B-2AF2-1A0E-6B8C483486EE}"/>
                  </a:ext>
                </a:extLst>
              </p:cNvPr>
              <p:cNvSpPr/>
              <p:nvPr/>
            </p:nvSpPr>
            <p:spPr>
              <a:xfrm rot="-508121">
                <a:off x="1427105" y="3500906"/>
                <a:ext cx="600457" cy="18618"/>
              </a:xfrm>
              <a:custGeom>
                <a:avLst/>
                <a:gdLst/>
                <a:ahLst/>
                <a:cxnLst/>
                <a:rect l="l" t="t" r="r" b="b"/>
                <a:pathLst>
                  <a:path w="11643" h="361" extrusionOk="0">
                    <a:moveTo>
                      <a:pt x="73" y="0"/>
                    </a:moveTo>
                    <a:cubicBezTo>
                      <a:pt x="25" y="0"/>
                      <a:pt x="1" y="24"/>
                      <a:pt x="1" y="48"/>
                    </a:cubicBezTo>
                    <a:lnTo>
                      <a:pt x="1" y="288"/>
                    </a:lnTo>
                    <a:cubicBezTo>
                      <a:pt x="1" y="336"/>
                      <a:pt x="25" y="360"/>
                      <a:pt x="73" y="360"/>
                    </a:cubicBezTo>
                    <a:lnTo>
                      <a:pt x="11570" y="360"/>
                    </a:lnTo>
                    <a:cubicBezTo>
                      <a:pt x="11594" y="360"/>
                      <a:pt x="11642" y="336"/>
                      <a:pt x="11642" y="288"/>
                    </a:cubicBezTo>
                    <a:lnTo>
                      <a:pt x="11642" y="48"/>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a:extLst>
                  <a:ext uri="{FF2B5EF4-FFF2-40B4-BE49-F238E27FC236}">
                    <a16:creationId xmlns:a16="http://schemas.microsoft.com/office/drawing/2014/main" id="{3CB372F0-31DC-1C7C-DAB3-D0BD9DE3B2FA}"/>
                  </a:ext>
                </a:extLst>
              </p:cNvPr>
              <p:cNvSpPr/>
              <p:nvPr/>
            </p:nvSpPr>
            <p:spPr>
              <a:xfrm rot="-508121">
                <a:off x="1446540" y="3259979"/>
                <a:ext cx="363997" cy="190714"/>
              </a:xfrm>
              <a:custGeom>
                <a:avLst/>
                <a:gdLst/>
                <a:ahLst/>
                <a:cxnLst/>
                <a:rect l="l" t="t" r="r" b="b"/>
                <a:pathLst>
                  <a:path w="7058" h="3698" extrusionOk="0">
                    <a:moveTo>
                      <a:pt x="3433" y="1"/>
                    </a:moveTo>
                    <a:cubicBezTo>
                      <a:pt x="3409" y="1"/>
                      <a:pt x="3409" y="25"/>
                      <a:pt x="3385" y="25"/>
                    </a:cubicBezTo>
                    <a:lnTo>
                      <a:pt x="25" y="3577"/>
                    </a:lnTo>
                    <a:cubicBezTo>
                      <a:pt x="1" y="3601"/>
                      <a:pt x="1" y="3625"/>
                      <a:pt x="25" y="3649"/>
                    </a:cubicBezTo>
                    <a:cubicBezTo>
                      <a:pt x="25" y="3673"/>
                      <a:pt x="49" y="3697"/>
                      <a:pt x="73" y="3697"/>
                    </a:cubicBezTo>
                    <a:lnTo>
                      <a:pt x="2929" y="3625"/>
                    </a:lnTo>
                    <a:lnTo>
                      <a:pt x="2977" y="3625"/>
                    </a:lnTo>
                    <a:lnTo>
                      <a:pt x="4969" y="1513"/>
                    </a:lnTo>
                    <a:lnTo>
                      <a:pt x="3529" y="3553"/>
                    </a:lnTo>
                    <a:cubicBezTo>
                      <a:pt x="3505" y="3577"/>
                      <a:pt x="3505" y="3601"/>
                      <a:pt x="3529" y="3625"/>
                    </a:cubicBezTo>
                    <a:lnTo>
                      <a:pt x="3577" y="3625"/>
                    </a:lnTo>
                    <a:cubicBezTo>
                      <a:pt x="3577" y="3625"/>
                      <a:pt x="3601" y="3625"/>
                      <a:pt x="3625" y="3601"/>
                    </a:cubicBezTo>
                    <a:lnTo>
                      <a:pt x="7034" y="145"/>
                    </a:lnTo>
                    <a:cubicBezTo>
                      <a:pt x="7058" y="121"/>
                      <a:pt x="7058" y="97"/>
                      <a:pt x="7034" y="97"/>
                    </a:cubicBezTo>
                    <a:cubicBezTo>
                      <a:pt x="7034" y="49"/>
                      <a:pt x="7010" y="49"/>
                      <a:pt x="6986" y="49"/>
                    </a:cubicBezTo>
                    <a:lnTo>
                      <a:pt x="4273" y="49"/>
                    </a:lnTo>
                    <a:cubicBezTo>
                      <a:pt x="4249" y="49"/>
                      <a:pt x="4249" y="49"/>
                      <a:pt x="4225" y="73"/>
                    </a:cubicBezTo>
                    <a:lnTo>
                      <a:pt x="2017" y="2401"/>
                    </a:lnTo>
                    <a:lnTo>
                      <a:pt x="3481" y="97"/>
                    </a:lnTo>
                    <a:cubicBezTo>
                      <a:pt x="3505" y="73"/>
                      <a:pt x="3481"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a:extLst>
                  <a:ext uri="{FF2B5EF4-FFF2-40B4-BE49-F238E27FC236}">
                    <a16:creationId xmlns:a16="http://schemas.microsoft.com/office/drawing/2014/main" id="{B66078B5-3B55-8F20-5DB8-198C40C4A84B}"/>
                  </a:ext>
                </a:extLst>
              </p:cNvPr>
              <p:cNvSpPr/>
              <p:nvPr/>
            </p:nvSpPr>
            <p:spPr>
              <a:xfrm rot="-508121">
                <a:off x="1430751" y="3525391"/>
                <a:ext cx="600457" cy="18618"/>
              </a:xfrm>
              <a:custGeom>
                <a:avLst/>
                <a:gdLst/>
                <a:ahLst/>
                <a:cxnLst/>
                <a:rect l="l" t="t" r="r" b="b"/>
                <a:pathLst>
                  <a:path w="11643" h="361" extrusionOk="0">
                    <a:moveTo>
                      <a:pt x="73" y="0"/>
                    </a:moveTo>
                    <a:cubicBezTo>
                      <a:pt x="25" y="0"/>
                      <a:pt x="1" y="24"/>
                      <a:pt x="1" y="72"/>
                    </a:cubicBezTo>
                    <a:lnTo>
                      <a:pt x="1" y="288"/>
                    </a:lnTo>
                    <a:cubicBezTo>
                      <a:pt x="1" y="336"/>
                      <a:pt x="25" y="360"/>
                      <a:pt x="73" y="360"/>
                    </a:cubicBezTo>
                    <a:lnTo>
                      <a:pt x="11570" y="360"/>
                    </a:lnTo>
                    <a:cubicBezTo>
                      <a:pt x="11594" y="360"/>
                      <a:pt x="11642" y="336"/>
                      <a:pt x="11642" y="288"/>
                    </a:cubicBezTo>
                    <a:lnTo>
                      <a:pt x="11642" y="72"/>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a:extLst>
                  <a:ext uri="{FF2B5EF4-FFF2-40B4-BE49-F238E27FC236}">
                    <a16:creationId xmlns:a16="http://schemas.microsoft.com/office/drawing/2014/main" id="{40D647D3-E8AB-44A6-2C05-0EDFB1764B0D}"/>
                  </a:ext>
                </a:extLst>
              </p:cNvPr>
              <p:cNvSpPr/>
              <p:nvPr/>
            </p:nvSpPr>
            <p:spPr>
              <a:xfrm rot="-508121">
                <a:off x="1434396" y="3549876"/>
                <a:ext cx="600457" cy="18618"/>
              </a:xfrm>
              <a:custGeom>
                <a:avLst/>
                <a:gdLst/>
                <a:ahLst/>
                <a:cxnLst/>
                <a:rect l="l" t="t" r="r" b="b"/>
                <a:pathLst>
                  <a:path w="11643" h="361" extrusionOk="0">
                    <a:moveTo>
                      <a:pt x="73" y="1"/>
                    </a:moveTo>
                    <a:cubicBezTo>
                      <a:pt x="25" y="1"/>
                      <a:pt x="1" y="25"/>
                      <a:pt x="1" y="49"/>
                    </a:cubicBezTo>
                    <a:lnTo>
                      <a:pt x="1" y="289"/>
                    </a:lnTo>
                    <a:cubicBezTo>
                      <a:pt x="1" y="313"/>
                      <a:pt x="25" y="361"/>
                      <a:pt x="73" y="361"/>
                    </a:cubicBezTo>
                    <a:lnTo>
                      <a:pt x="11570" y="361"/>
                    </a:lnTo>
                    <a:cubicBezTo>
                      <a:pt x="11594" y="361"/>
                      <a:pt x="11642" y="313"/>
                      <a:pt x="11642" y="289"/>
                    </a:cubicBezTo>
                    <a:lnTo>
                      <a:pt x="11642" y="49"/>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a:extLst>
                  <a:ext uri="{FF2B5EF4-FFF2-40B4-BE49-F238E27FC236}">
                    <a16:creationId xmlns:a16="http://schemas.microsoft.com/office/drawing/2014/main" id="{41577CD4-F45C-2143-4170-203CB2BE436C}"/>
                  </a:ext>
                </a:extLst>
              </p:cNvPr>
              <p:cNvSpPr/>
              <p:nvPr/>
            </p:nvSpPr>
            <p:spPr>
              <a:xfrm rot="-508121">
                <a:off x="1514504" y="3937291"/>
                <a:ext cx="128828" cy="52191"/>
              </a:xfrm>
              <a:custGeom>
                <a:avLst/>
                <a:gdLst/>
                <a:ahLst/>
                <a:cxnLst/>
                <a:rect l="l" t="t" r="r" b="b"/>
                <a:pathLst>
                  <a:path w="2498" h="1012" extrusionOk="0">
                    <a:moveTo>
                      <a:pt x="2257" y="99"/>
                    </a:moveTo>
                    <a:lnTo>
                      <a:pt x="2257" y="435"/>
                    </a:lnTo>
                    <a:cubicBezTo>
                      <a:pt x="2257" y="699"/>
                      <a:pt x="2065" y="891"/>
                      <a:pt x="1801" y="891"/>
                    </a:cubicBezTo>
                    <a:lnTo>
                      <a:pt x="241" y="891"/>
                    </a:lnTo>
                    <a:lnTo>
                      <a:pt x="985" y="771"/>
                    </a:lnTo>
                    <a:cubicBezTo>
                      <a:pt x="1417" y="723"/>
                      <a:pt x="1825" y="531"/>
                      <a:pt x="2137" y="219"/>
                    </a:cubicBezTo>
                    <a:lnTo>
                      <a:pt x="2257" y="99"/>
                    </a:lnTo>
                    <a:close/>
                    <a:moveTo>
                      <a:pt x="2265" y="1"/>
                    </a:moveTo>
                    <a:cubicBezTo>
                      <a:pt x="2254" y="1"/>
                      <a:pt x="2244" y="1"/>
                      <a:pt x="2233" y="3"/>
                    </a:cubicBezTo>
                    <a:lnTo>
                      <a:pt x="265" y="3"/>
                    </a:lnTo>
                    <a:cubicBezTo>
                      <a:pt x="121" y="3"/>
                      <a:pt x="1" y="99"/>
                      <a:pt x="1" y="243"/>
                    </a:cubicBezTo>
                    <a:lnTo>
                      <a:pt x="1" y="747"/>
                    </a:lnTo>
                    <a:cubicBezTo>
                      <a:pt x="1" y="891"/>
                      <a:pt x="121"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a:extLst>
                  <a:ext uri="{FF2B5EF4-FFF2-40B4-BE49-F238E27FC236}">
                    <a16:creationId xmlns:a16="http://schemas.microsoft.com/office/drawing/2014/main" id="{6F1C417C-A27F-55A6-C102-2F8B0CD36BEF}"/>
                  </a:ext>
                </a:extLst>
              </p:cNvPr>
              <p:cNvSpPr/>
              <p:nvPr/>
            </p:nvSpPr>
            <p:spPr>
              <a:xfrm rot="-508121">
                <a:off x="1747845" y="4016584"/>
                <a:ext cx="128776" cy="52036"/>
              </a:xfrm>
              <a:custGeom>
                <a:avLst/>
                <a:gdLst/>
                <a:ahLst/>
                <a:cxnLst/>
                <a:rect l="l" t="t" r="r" b="b"/>
                <a:pathLst>
                  <a:path w="2497" h="1009" extrusionOk="0">
                    <a:moveTo>
                      <a:pt x="2257" y="120"/>
                    </a:moveTo>
                    <a:lnTo>
                      <a:pt x="2257" y="456"/>
                    </a:lnTo>
                    <a:cubicBezTo>
                      <a:pt x="2257" y="697"/>
                      <a:pt x="2065" y="913"/>
                      <a:pt x="1800" y="913"/>
                    </a:cubicBezTo>
                    <a:lnTo>
                      <a:pt x="240" y="913"/>
                    </a:lnTo>
                    <a:lnTo>
                      <a:pt x="984" y="793"/>
                    </a:lnTo>
                    <a:cubicBezTo>
                      <a:pt x="1416" y="721"/>
                      <a:pt x="1800" y="529"/>
                      <a:pt x="2113" y="240"/>
                    </a:cubicBezTo>
                    <a:lnTo>
                      <a:pt x="2257" y="120"/>
                    </a:lnTo>
                    <a:close/>
                    <a:moveTo>
                      <a:pt x="240" y="0"/>
                    </a:moveTo>
                    <a:cubicBezTo>
                      <a:pt x="96" y="0"/>
                      <a:pt x="0" y="120"/>
                      <a:pt x="0" y="264"/>
                    </a:cubicBezTo>
                    <a:lnTo>
                      <a:pt x="0" y="745"/>
                    </a:lnTo>
                    <a:cubicBezTo>
                      <a:pt x="0" y="889"/>
                      <a:pt x="96" y="1009"/>
                      <a:pt x="240"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a:extLst>
                  <a:ext uri="{FF2B5EF4-FFF2-40B4-BE49-F238E27FC236}">
                    <a16:creationId xmlns:a16="http://schemas.microsoft.com/office/drawing/2014/main" id="{19DB12DF-AD8F-272A-6516-0434BEE695D4}"/>
                  </a:ext>
                </a:extLst>
              </p:cNvPr>
              <p:cNvSpPr/>
              <p:nvPr/>
            </p:nvSpPr>
            <p:spPr>
              <a:xfrm rot="-508121">
                <a:off x="1714484" y="3792497"/>
                <a:ext cx="128776" cy="52088"/>
              </a:xfrm>
              <a:custGeom>
                <a:avLst/>
                <a:gdLst/>
                <a:ahLst/>
                <a:cxnLst/>
                <a:rect l="l" t="t" r="r" b="b"/>
                <a:pathLst>
                  <a:path w="2497" h="1010" extrusionOk="0">
                    <a:moveTo>
                      <a:pt x="2257" y="121"/>
                    </a:moveTo>
                    <a:lnTo>
                      <a:pt x="2257" y="457"/>
                    </a:lnTo>
                    <a:cubicBezTo>
                      <a:pt x="2257" y="697"/>
                      <a:pt x="2065" y="913"/>
                      <a:pt x="1800" y="913"/>
                    </a:cubicBezTo>
                    <a:lnTo>
                      <a:pt x="240" y="913"/>
                    </a:lnTo>
                    <a:lnTo>
                      <a:pt x="984" y="793"/>
                    </a:lnTo>
                    <a:cubicBezTo>
                      <a:pt x="1416" y="721"/>
                      <a:pt x="1800" y="529"/>
                      <a:pt x="2113" y="241"/>
                    </a:cubicBezTo>
                    <a:lnTo>
                      <a:pt x="2257" y="121"/>
                    </a:lnTo>
                    <a:close/>
                    <a:moveTo>
                      <a:pt x="240" y="1"/>
                    </a:moveTo>
                    <a:cubicBezTo>
                      <a:pt x="96" y="1"/>
                      <a:pt x="0" y="121"/>
                      <a:pt x="0" y="265"/>
                    </a:cubicBezTo>
                    <a:lnTo>
                      <a:pt x="0" y="745"/>
                    </a:lnTo>
                    <a:cubicBezTo>
                      <a:pt x="0" y="889"/>
                      <a:pt x="96" y="1009"/>
                      <a:pt x="240"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a:extLst>
                  <a:ext uri="{FF2B5EF4-FFF2-40B4-BE49-F238E27FC236}">
                    <a16:creationId xmlns:a16="http://schemas.microsoft.com/office/drawing/2014/main" id="{7C100AD5-5286-7866-F552-2DC64665223E}"/>
                  </a:ext>
                </a:extLst>
              </p:cNvPr>
              <p:cNvSpPr/>
              <p:nvPr/>
            </p:nvSpPr>
            <p:spPr>
              <a:xfrm rot="-508121">
                <a:off x="1481060" y="3712127"/>
                <a:ext cx="128828" cy="53274"/>
              </a:xfrm>
              <a:custGeom>
                <a:avLst/>
                <a:gdLst/>
                <a:ahLst/>
                <a:cxnLst/>
                <a:rect l="l" t="t" r="r" b="b"/>
                <a:pathLst>
                  <a:path w="2498" h="1033" extrusionOk="0">
                    <a:moveTo>
                      <a:pt x="2257" y="121"/>
                    </a:moveTo>
                    <a:lnTo>
                      <a:pt x="2257" y="457"/>
                    </a:lnTo>
                    <a:cubicBezTo>
                      <a:pt x="2257" y="721"/>
                      <a:pt x="2065" y="913"/>
                      <a:pt x="1801" y="913"/>
                    </a:cubicBezTo>
                    <a:lnTo>
                      <a:pt x="241" y="913"/>
                    </a:lnTo>
                    <a:lnTo>
                      <a:pt x="985" y="793"/>
                    </a:lnTo>
                    <a:cubicBezTo>
                      <a:pt x="1417" y="745"/>
                      <a:pt x="1825" y="553"/>
                      <a:pt x="2137" y="241"/>
                    </a:cubicBezTo>
                    <a:lnTo>
                      <a:pt x="2257" y="121"/>
                    </a:lnTo>
                    <a:close/>
                    <a:moveTo>
                      <a:pt x="265" y="1"/>
                    </a:moveTo>
                    <a:cubicBezTo>
                      <a:pt x="121" y="1"/>
                      <a:pt x="1" y="121"/>
                      <a:pt x="1" y="265"/>
                    </a:cubicBezTo>
                    <a:lnTo>
                      <a:pt x="1" y="769"/>
                    </a:lnTo>
                    <a:cubicBezTo>
                      <a:pt x="1" y="913"/>
                      <a:pt x="121"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a:extLst>
                  <a:ext uri="{FF2B5EF4-FFF2-40B4-BE49-F238E27FC236}">
                    <a16:creationId xmlns:a16="http://schemas.microsoft.com/office/drawing/2014/main" id="{440A2642-C7A2-B1B2-2A31-3BA4FBDE0B49}"/>
                  </a:ext>
                </a:extLst>
              </p:cNvPr>
              <p:cNvSpPr/>
              <p:nvPr/>
            </p:nvSpPr>
            <p:spPr>
              <a:xfrm rot="-508121">
                <a:off x="1531103" y="4048851"/>
                <a:ext cx="128828" cy="52036"/>
              </a:xfrm>
              <a:custGeom>
                <a:avLst/>
                <a:gdLst/>
                <a:ahLst/>
                <a:cxnLst/>
                <a:rect l="l" t="t" r="r" b="b"/>
                <a:pathLst>
                  <a:path w="2498" h="1009" extrusionOk="0">
                    <a:moveTo>
                      <a:pt x="2257" y="120"/>
                    </a:moveTo>
                    <a:lnTo>
                      <a:pt x="2257" y="456"/>
                    </a:lnTo>
                    <a:cubicBezTo>
                      <a:pt x="2257" y="697"/>
                      <a:pt x="2065" y="913"/>
                      <a:pt x="1801" y="913"/>
                    </a:cubicBezTo>
                    <a:lnTo>
                      <a:pt x="241" y="913"/>
                    </a:lnTo>
                    <a:lnTo>
                      <a:pt x="985" y="793"/>
                    </a:lnTo>
                    <a:cubicBezTo>
                      <a:pt x="1417" y="721"/>
                      <a:pt x="1825" y="529"/>
                      <a:pt x="2137" y="240"/>
                    </a:cubicBezTo>
                    <a:lnTo>
                      <a:pt x="2257" y="120"/>
                    </a:lnTo>
                    <a:close/>
                    <a:moveTo>
                      <a:pt x="265" y="0"/>
                    </a:moveTo>
                    <a:cubicBezTo>
                      <a:pt x="121" y="0"/>
                      <a:pt x="1" y="120"/>
                      <a:pt x="1" y="264"/>
                    </a:cubicBezTo>
                    <a:lnTo>
                      <a:pt x="1" y="745"/>
                    </a:lnTo>
                    <a:cubicBezTo>
                      <a:pt x="1" y="889"/>
                      <a:pt x="121"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a:extLst>
                  <a:ext uri="{FF2B5EF4-FFF2-40B4-BE49-F238E27FC236}">
                    <a16:creationId xmlns:a16="http://schemas.microsoft.com/office/drawing/2014/main" id="{F79E0E87-0F9E-3D51-BEEF-B6CAA4E812EE}"/>
                  </a:ext>
                </a:extLst>
              </p:cNvPr>
              <p:cNvSpPr/>
              <p:nvPr/>
            </p:nvSpPr>
            <p:spPr>
              <a:xfrm rot="-508121">
                <a:off x="1497742" y="3824764"/>
                <a:ext cx="128828" cy="52088"/>
              </a:xfrm>
              <a:custGeom>
                <a:avLst/>
                <a:gdLst/>
                <a:ahLst/>
                <a:cxnLst/>
                <a:rect l="l" t="t" r="r" b="b"/>
                <a:pathLst>
                  <a:path w="2498" h="1010" extrusionOk="0">
                    <a:moveTo>
                      <a:pt x="2257" y="121"/>
                    </a:moveTo>
                    <a:lnTo>
                      <a:pt x="2257" y="457"/>
                    </a:lnTo>
                    <a:cubicBezTo>
                      <a:pt x="2257" y="697"/>
                      <a:pt x="2065" y="913"/>
                      <a:pt x="1801" y="913"/>
                    </a:cubicBezTo>
                    <a:lnTo>
                      <a:pt x="241" y="913"/>
                    </a:lnTo>
                    <a:lnTo>
                      <a:pt x="985" y="793"/>
                    </a:lnTo>
                    <a:cubicBezTo>
                      <a:pt x="1417" y="721"/>
                      <a:pt x="1825" y="529"/>
                      <a:pt x="2137" y="241"/>
                    </a:cubicBezTo>
                    <a:lnTo>
                      <a:pt x="2257" y="121"/>
                    </a:lnTo>
                    <a:close/>
                    <a:moveTo>
                      <a:pt x="265" y="1"/>
                    </a:moveTo>
                    <a:cubicBezTo>
                      <a:pt x="121" y="1"/>
                      <a:pt x="1" y="121"/>
                      <a:pt x="1" y="265"/>
                    </a:cubicBezTo>
                    <a:lnTo>
                      <a:pt x="1" y="745"/>
                    </a:lnTo>
                    <a:cubicBezTo>
                      <a:pt x="1" y="889"/>
                      <a:pt x="121"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a:extLst>
                  <a:ext uri="{FF2B5EF4-FFF2-40B4-BE49-F238E27FC236}">
                    <a16:creationId xmlns:a16="http://schemas.microsoft.com/office/drawing/2014/main" id="{60A8FF55-1D2F-8ACE-E4CF-D6BCF6EE82B3}"/>
                  </a:ext>
                </a:extLst>
              </p:cNvPr>
              <p:cNvSpPr/>
              <p:nvPr/>
            </p:nvSpPr>
            <p:spPr>
              <a:xfrm rot="-508121">
                <a:off x="1907147" y="3648690"/>
                <a:ext cx="128776" cy="53274"/>
              </a:xfrm>
              <a:custGeom>
                <a:avLst/>
                <a:gdLst/>
                <a:ahLst/>
                <a:cxnLst/>
                <a:rect l="l" t="t" r="r" b="b"/>
                <a:pathLst>
                  <a:path w="2497" h="1033" extrusionOk="0">
                    <a:moveTo>
                      <a:pt x="2257" y="121"/>
                    </a:moveTo>
                    <a:lnTo>
                      <a:pt x="2257" y="457"/>
                    </a:lnTo>
                    <a:cubicBezTo>
                      <a:pt x="2257" y="721"/>
                      <a:pt x="2065" y="913"/>
                      <a:pt x="1801" y="913"/>
                    </a:cubicBezTo>
                    <a:lnTo>
                      <a:pt x="241" y="913"/>
                    </a:lnTo>
                    <a:lnTo>
                      <a:pt x="985" y="793"/>
                    </a:lnTo>
                    <a:cubicBezTo>
                      <a:pt x="1417" y="745"/>
                      <a:pt x="1801" y="553"/>
                      <a:pt x="2137" y="241"/>
                    </a:cubicBezTo>
                    <a:lnTo>
                      <a:pt x="2257" y="121"/>
                    </a:lnTo>
                    <a:close/>
                    <a:moveTo>
                      <a:pt x="265" y="1"/>
                    </a:moveTo>
                    <a:cubicBezTo>
                      <a:pt x="97" y="1"/>
                      <a:pt x="1" y="121"/>
                      <a:pt x="1" y="265"/>
                    </a:cubicBezTo>
                    <a:lnTo>
                      <a:pt x="1" y="769"/>
                    </a:lnTo>
                    <a:cubicBezTo>
                      <a:pt x="1" y="913"/>
                      <a:pt x="97"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a:extLst>
                  <a:ext uri="{FF2B5EF4-FFF2-40B4-BE49-F238E27FC236}">
                    <a16:creationId xmlns:a16="http://schemas.microsoft.com/office/drawing/2014/main" id="{87891051-A0E6-8437-6BA5-C89CE8F638A2}"/>
                  </a:ext>
                </a:extLst>
              </p:cNvPr>
              <p:cNvSpPr/>
              <p:nvPr/>
            </p:nvSpPr>
            <p:spPr>
              <a:xfrm rot="-508121">
                <a:off x="1957190" y="3985414"/>
                <a:ext cx="128776" cy="52036"/>
              </a:xfrm>
              <a:custGeom>
                <a:avLst/>
                <a:gdLst/>
                <a:ahLst/>
                <a:cxnLst/>
                <a:rect l="l" t="t" r="r" b="b"/>
                <a:pathLst>
                  <a:path w="2497" h="1009" extrusionOk="0">
                    <a:moveTo>
                      <a:pt x="2257" y="120"/>
                    </a:moveTo>
                    <a:lnTo>
                      <a:pt x="2257" y="456"/>
                    </a:lnTo>
                    <a:cubicBezTo>
                      <a:pt x="2257" y="697"/>
                      <a:pt x="2065" y="913"/>
                      <a:pt x="1801" y="913"/>
                    </a:cubicBezTo>
                    <a:lnTo>
                      <a:pt x="241" y="913"/>
                    </a:lnTo>
                    <a:lnTo>
                      <a:pt x="985" y="793"/>
                    </a:lnTo>
                    <a:cubicBezTo>
                      <a:pt x="1417" y="721"/>
                      <a:pt x="1801" y="529"/>
                      <a:pt x="2137" y="240"/>
                    </a:cubicBezTo>
                    <a:lnTo>
                      <a:pt x="2257" y="120"/>
                    </a:lnTo>
                    <a:close/>
                    <a:moveTo>
                      <a:pt x="265" y="0"/>
                    </a:moveTo>
                    <a:cubicBezTo>
                      <a:pt x="97" y="0"/>
                      <a:pt x="1" y="120"/>
                      <a:pt x="1" y="264"/>
                    </a:cubicBezTo>
                    <a:lnTo>
                      <a:pt x="1" y="745"/>
                    </a:lnTo>
                    <a:cubicBezTo>
                      <a:pt x="1" y="889"/>
                      <a:pt x="97"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a:extLst>
                  <a:ext uri="{FF2B5EF4-FFF2-40B4-BE49-F238E27FC236}">
                    <a16:creationId xmlns:a16="http://schemas.microsoft.com/office/drawing/2014/main" id="{D8151321-DE77-911B-5C8A-7390D3360246}"/>
                  </a:ext>
                </a:extLst>
              </p:cNvPr>
              <p:cNvSpPr/>
              <p:nvPr/>
            </p:nvSpPr>
            <p:spPr>
              <a:xfrm rot="-508121">
                <a:off x="1731246" y="3905024"/>
                <a:ext cx="128776" cy="52191"/>
              </a:xfrm>
              <a:custGeom>
                <a:avLst/>
                <a:gdLst/>
                <a:ahLst/>
                <a:cxnLst/>
                <a:rect l="l" t="t" r="r" b="b"/>
                <a:pathLst>
                  <a:path w="2497" h="1012" extrusionOk="0">
                    <a:moveTo>
                      <a:pt x="2257" y="99"/>
                    </a:moveTo>
                    <a:lnTo>
                      <a:pt x="2257" y="435"/>
                    </a:lnTo>
                    <a:cubicBezTo>
                      <a:pt x="2257" y="699"/>
                      <a:pt x="2065" y="891"/>
                      <a:pt x="1800" y="891"/>
                    </a:cubicBezTo>
                    <a:lnTo>
                      <a:pt x="240" y="891"/>
                    </a:lnTo>
                    <a:lnTo>
                      <a:pt x="984" y="771"/>
                    </a:lnTo>
                    <a:cubicBezTo>
                      <a:pt x="1416" y="723"/>
                      <a:pt x="1800" y="531"/>
                      <a:pt x="2113" y="219"/>
                    </a:cubicBezTo>
                    <a:lnTo>
                      <a:pt x="2257" y="99"/>
                    </a:lnTo>
                    <a:close/>
                    <a:moveTo>
                      <a:pt x="2264" y="1"/>
                    </a:moveTo>
                    <a:cubicBezTo>
                      <a:pt x="2254" y="1"/>
                      <a:pt x="2243" y="1"/>
                      <a:pt x="2233" y="3"/>
                    </a:cubicBezTo>
                    <a:lnTo>
                      <a:pt x="240" y="3"/>
                    </a:lnTo>
                    <a:cubicBezTo>
                      <a:pt x="96" y="3"/>
                      <a:pt x="0" y="99"/>
                      <a:pt x="0" y="243"/>
                    </a:cubicBezTo>
                    <a:lnTo>
                      <a:pt x="0" y="747"/>
                    </a:lnTo>
                    <a:cubicBezTo>
                      <a:pt x="0" y="891"/>
                      <a:pt x="96" y="1011"/>
                      <a:pt x="240" y="1011"/>
                    </a:cubicBezTo>
                    <a:lnTo>
                      <a:pt x="2233" y="1011"/>
                    </a:lnTo>
                    <a:cubicBezTo>
                      <a:pt x="2377" y="1011"/>
                      <a:pt x="2497" y="891"/>
                      <a:pt x="2497" y="747"/>
                    </a:cubicBezTo>
                    <a:lnTo>
                      <a:pt x="2497" y="267"/>
                    </a:lnTo>
                    <a:cubicBezTo>
                      <a:pt x="2497" y="134"/>
                      <a:pt x="2394"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a:extLst>
                  <a:ext uri="{FF2B5EF4-FFF2-40B4-BE49-F238E27FC236}">
                    <a16:creationId xmlns:a16="http://schemas.microsoft.com/office/drawing/2014/main" id="{2455671D-9B44-0305-99B6-7DFF6C6EF725}"/>
                  </a:ext>
                </a:extLst>
              </p:cNvPr>
              <p:cNvSpPr/>
              <p:nvPr/>
            </p:nvSpPr>
            <p:spPr>
              <a:xfrm rot="-508121">
                <a:off x="1940591" y="3873854"/>
                <a:ext cx="128776" cy="52191"/>
              </a:xfrm>
              <a:custGeom>
                <a:avLst/>
                <a:gdLst/>
                <a:ahLst/>
                <a:cxnLst/>
                <a:rect l="l" t="t" r="r" b="b"/>
                <a:pathLst>
                  <a:path w="2497" h="1012" extrusionOk="0">
                    <a:moveTo>
                      <a:pt x="2257" y="99"/>
                    </a:moveTo>
                    <a:lnTo>
                      <a:pt x="2257" y="435"/>
                    </a:lnTo>
                    <a:cubicBezTo>
                      <a:pt x="2257" y="699"/>
                      <a:pt x="2065" y="891"/>
                      <a:pt x="1801" y="891"/>
                    </a:cubicBezTo>
                    <a:lnTo>
                      <a:pt x="241" y="891"/>
                    </a:lnTo>
                    <a:lnTo>
                      <a:pt x="985" y="771"/>
                    </a:lnTo>
                    <a:cubicBezTo>
                      <a:pt x="1417" y="723"/>
                      <a:pt x="1801" y="531"/>
                      <a:pt x="2137" y="219"/>
                    </a:cubicBezTo>
                    <a:lnTo>
                      <a:pt x="2257" y="99"/>
                    </a:lnTo>
                    <a:close/>
                    <a:moveTo>
                      <a:pt x="2265" y="1"/>
                    </a:moveTo>
                    <a:cubicBezTo>
                      <a:pt x="2254" y="1"/>
                      <a:pt x="2244" y="1"/>
                      <a:pt x="2233" y="3"/>
                    </a:cubicBezTo>
                    <a:lnTo>
                      <a:pt x="265" y="3"/>
                    </a:lnTo>
                    <a:cubicBezTo>
                      <a:pt x="97" y="3"/>
                      <a:pt x="1" y="99"/>
                      <a:pt x="1" y="243"/>
                    </a:cubicBezTo>
                    <a:lnTo>
                      <a:pt x="1" y="747"/>
                    </a:lnTo>
                    <a:cubicBezTo>
                      <a:pt x="1" y="891"/>
                      <a:pt x="97"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a:extLst>
                  <a:ext uri="{FF2B5EF4-FFF2-40B4-BE49-F238E27FC236}">
                    <a16:creationId xmlns:a16="http://schemas.microsoft.com/office/drawing/2014/main" id="{75453958-E144-4E7A-3A7B-5DF0BEFBE9D0}"/>
                  </a:ext>
                </a:extLst>
              </p:cNvPr>
              <p:cNvSpPr/>
              <p:nvPr/>
            </p:nvSpPr>
            <p:spPr>
              <a:xfrm rot="-508121">
                <a:off x="1923829" y="3761327"/>
                <a:ext cx="128776" cy="52088"/>
              </a:xfrm>
              <a:custGeom>
                <a:avLst/>
                <a:gdLst/>
                <a:ahLst/>
                <a:cxnLst/>
                <a:rect l="l" t="t" r="r" b="b"/>
                <a:pathLst>
                  <a:path w="2497" h="1010" extrusionOk="0">
                    <a:moveTo>
                      <a:pt x="2257" y="121"/>
                    </a:moveTo>
                    <a:lnTo>
                      <a:pt x="2257" y="457"/>
                    </a:lnTo>
                    <a:cubicBezTo>
                      <a:pt x="2257" y="697"/>
                      <a:pt x="2065" y="913"/>
                      <a:pt x="1801" y="913"/>
                    </a:cubicBezTo>
                    <a:lnTo>
                      <a:pt x="241" y="913"/>
                    </a:lnTo>
                    <a:lnTo>
                      <a:pt x="985" y="793"/>
                    </a:lnTo>
                    <a:cubicBezTo>
                      <a:pt x="1417" y="721"/>
                      <a:pt x="1801" y="529"/>
                      <a:pt x="2137" y="241"/>
                    </a:cubicBezTo>
                    <a:lnTo>
                      <a:pt x="2257" y="121"/>
                    </a:lnTo>
                    <a:close/>
                    <a:moveTo>
                      <a:pt x="265" y="1"/>
                    </a:moveTo>
                    <a:cubicBezTo>
                      <a:pt x="97" y="1"/>
                      <a:pt x="1" y="121"/>
                      <a:pt x="1" y="265"/>
                    </a:cubicBezTo>
                    <a:lnTo>
                      <a:pt x="1" y="745"/>
                    </a:lnTo>
                    <a:cubicBezTo>
                      <a:pt x="1" y="889"/>
                      <a:pt x="97"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a:extLst>
                  <a:ext uri="{FF2B5EF4-FFF2-40B4-BE49-F238E27FC236}">
                    <a16:creationId xmlns:a16="http://schemas.microsoft.com/office/drawing/2014/main" id="{FEA23B9B-7C06-62AC-15DE-8BAF7F51E035}"/>
                  </a:ext>
                </a:extLst>
              </p:cNvPr>
              <p:cNvSpPr/>
              <p:nvPr/>
            </p:nvSpPr>
            <p:spPr>
              <a:xfrm rot="-508121">
                <a:off x="1434472" y="3240021"/>
                <a:ext cx="539756" cy="206805"/>
              </a:xfrm>
              <a:custGeom>
                <a:avLst/>
                <a:gdLst/>
                <a:ahLst/>
                <a:cxnLst/>
                <a:rect l="l" t="t" r="r" b="b"/>
                <a:pathLst>
                  <a:path w="10466" h="4010" extrusionOk="0">
                    <a:moveTo>
                      <a:pt x="10106" y="289"/>
                    </a:moveTo>
                    <a:lnTo>
                      <a:pt x="7610" y="3361"/>
                    </a:lnTo>
                    <a:lnTo>
                      <a:pt x="9074" y="769"/>
                    </a:lnTo>
                    <a:lnTo>
                      <a:pt x="6866" y="3697"/>
                    </a:lnTo>
                    <a:lnTo>
                      <a:pt x="5089" y="3745"/>
                    </a:lnTo>
                    <a:lnTo>
                      <a:pt x="5089" y="3745"/>
                    </a:lnTo>
                    <a:lnTo>
                      <a:pt x="7994" y="289"/>
                    </a:lnTo>
                    <a:close/>
                    <a:moveTo>
                      <a:pt x="7202" y="265"/>
                    </a:moveTo>
                    <a:lnTo>
                      <a:pt x="3817" y="3745"/>
                    </a:lnTo>
                    <a:lnTo>
                      <a:pt x="5785" y="985"/>
                    </a:lnTo>
                    <a:lnTo>
                      <a:pt x="3169" y="3721"/>
                    </a:lnTo>
                    <a:lnTo>
                      <a:pt x="313" y="3793"/>
                    </a:lnTo>
                    <a:lnTo>
                      <a:pt x="3673" y="265"/>
                    </a:lnTo>
                    <a:lnTo>
                      <a:pt x="1801" y="3097"/>
                    </a:lnTo>
                    <a:lnTo>
                      <a:pt x="4513" y="265"/>
                    </a:lnTo>
                    <a:close/>
                    <a:moveTo>
                      <a:pt x="1" y="1"/>
                    </a:moveTo>
                    <a:lnTo>
                      <a:pt x="1" y="4009"/>
                    </a:lnTo>
                    <a:lnTo>
                      <a:pt x="10466" y="4009"/>
                    </a:lnTo>
                    <a:lnTo>
                      <a:pt x="10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a:extLst>
                  <a:ext uri="{FF2B5EF4-FFF2-40B4-BE49-F238E27FC236}">
                    <a16:creationId xmlns:a16="http://schemas.microsoft.com/office/drawing/2014/main" id="{FBA88BC4-3B43-C9C6-0522-E132D6576D12}"/>
                  </a:ext>
                </a:extLst>
              </p:cNvPr>
              <p:cNvSpPr/>
              <p:nvPr/>
            </p:nvSpPr>
            <p:spPr>
              <a:xfrm rot="-508121">
                <a:off x="1696571" y="3679951"/>
                <a:ext cx="130014" cy="53274"/>
              </a:xfrm>
              <a:custGeom>
                <a:avLst/>
                <a:gdLst/>
                <a:ahLst/>
                <a:cxnLst/>
                <a:rect l="l" t="t" r="r" b="b"/>
                <a:pathLst>
                  <a:path w="2521" h="1033" extrusionOk="0">
                    <a:moveTo>
                      <a:pt x="2281" y="121"/>
                    </a:moveTo>
                    <a:lnTo>
                      <a:pt x="2281" y="457"/>
                    </a:lnTo>
                    <a:cubicBezTo>
                      <a:pt x="2281" y="721"/>
                      <a:pt x="2089" y="913"/>
                      <a:pt x="1824" y="913"/>
                    </a:cubicBezTo>
                    <a:lnTo>
                      <a:pt x="264" y="913"/>
                    </a:lnTo>
                    <a:lnTo>
                      <a:pt x="1008" y="793"/>
                    </a:lnTo>
                    <a:cubicBezTo>
                      <a:pt x="1440" y="745"/>
                      <a:pt x="1824" y="553"/>
                      <a:pt x="2137" y="241"/>
                    </a:cubicBezTo>
                    <a:lnTo>
                      <a:pt x="2281" y="121"/>
                    </a:lnTo>
                    <a:close/>
                    <a:moveTo>
                      <a:pt x="264" y="1"/>
                    </a:moveTo>
                    <a:cubicBezTo>
                      <a:pt x="120" y="1"/>
                      <a:pt x="24" y="121"/>
                      <a:pt x="24" y="265"/>
                    </a:cubicBezTo>
                    <a:lnTo>
                      <a:pt x="24" y="769"/>
                    </a:lnTo>
                    <a:cubicBezTo>
                      <a:pt x="0" y="913"/>
                      <a:pt x="120" y="1033"/>
                      <a:pt x="264" y="1033"/>
                    </a:cubicBezTo>
                    <a:lnTo>
                      <a:pt x="2257" y="1033"/>
                    </a:lnTo>
                    <a:cubicBezTo>
                      <a:pt x="2401" y="1033"/>
                      <a:pt x="2521" y="913"/>
                      <a:pt x="2521" y="769"/>
                    </a:cubicBezTo>
                    <a:lnTo>
                      <a:pt x="2521" y="265"/>
                    </a:lnTo>
                    <a:cubicBezTo>
                      <a:pt x="2521" y="121"/>
                      <a:pt x="2401" y="1"/>
                      <a:pt x="2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4">
              <a:extLst>
                <a:ext uri="{FF2B5EF4-FFF2-40B4-BE49-F238E27FC236}">
                  <a16:creationId xmlns:a16="http://schemas.microsoft.com/office/drawing/2014/main" id="{825BB591-92B9-D723-124F-E02D0663A4C7}"/>
                </a:ext>
              </a:extLst>
            </p:cNvPr>
            <p:cNvSpPr/>
            <p:nvPr/>
          </p:nvSpPr>
          <p:spPr>
            <a:xfrm rot="-508121">
              <a:off x="1540754" y="1598358"/>
              <a:ext cx="1018811" cy="2730600"/>
            </a:xfrm>
            <a:custGeom>
              <a:avLst/>
              <a:gdLst/>
              <a:ahLst/>
              <a:cxnLst/>
              <a:rect l="l" t="t" r="r" b="b"/>
              <a:pathLst>
                <a:path w="19755" h="52947" extrusionOk="0">
                  <a:moveTo>
                    <a:pt x="6385" y="1654"/>
                  </a:moveTo>
                  <a:cubicBezTo>
                    <a:pt x="6409" y="2230"/>
                    <a:pt x="6433" y="2806"/>
                    <a:pt x="6457" y="3382"/>
                  </a:cubicBezTo>
                  <a:lnTo>
                    <a:pt x="6505" y="5110"/>
                  </a:lnTo>
                  <a:cubicBezTo>
                    <a:pt x="6553" y="6262"/>
                    <a:pt x="6553" y="7414"/>
                    <a:pt x="6577" y="8566"/>
                  </a:cubicBezTo>
                  <a:cubicBezTo>
                    <a:pt x="6601" y="9718"/>
                    <a:pt x="6601" y="10871"/>
                    <a:pt x="6601" y="12023"/>
                  </a:cubicBezTo>
                  <a:cubicBezTo>
                    <a:pt x="6601" y="13175"/>
                    <a:pt x="6601" y="14327"/>
                    <a:pt x="6577" y="15479"/>
                  </a:cubicBezTo>
                  <a:cubicBezTo>
                    <a:pt x="6505" y="14327"/>
                    <a:pt x="6457" y="13175"/>
                    <a:pt x="6433" y="12023"/>
                  </a:cubicBezTo>
                  <a:cubicBezTo>
                    <a:pt x="6385" y="10871"/>
                    <a:pt x="6385" y="9718"/>
                    <a:pt x="6361" y="8566"/>
                  </a:cubicBezTo>
                  <a:cubicBezTo>
                    <a:pt x="6337" y="7414"/>
                    <a:pt x="6337" y="6262"/>
                    <a:pt x="6337" y="5110"/>
                  </a:cubicBezTo>
                  <a:lnTo>
                    <a:pt x="6337" y="3382"/>
                  </a:lnTo>
                  <a:cubicBezTo>
                    <a:pt x="6337" y="2806"/>
                    <a:pt x="6361" y="2230"/>
                    <a:pt x="6385" y="1654"/>
                  </a:cubicBezTo>
                  <a:close/>
                  <a:moveTo>
                    <a:pt x="4849" y="670"/>
                  </a:moveTo>
                  <a:lnTo>
                    <a:pt x="4849" y="670"/>
                  </a:lnTo>
                  <a:cubicBezTo>
                    <a:pt x="4849" y="670"/>
                    <a:pt x="4984" y="1031"/>
                    <a:pt x="5824" y="1031"/>
                  </a:cubicBezTo>
                  <a:cubicBezTo>
                    <a:pt x="5850" y="1031"/>
                    <a:pt x="5877" y="1030"/>
                    <a:pt x="5905" y="1030"/>
                  </a:cubicBezTo>
                  <a:lnTo>
                    <a:pt x="6049" y="13175"/>
                  </a:lnTo>
                  <a:lnTo>
                    <a:pt x="6193" y="8878"/>
                  </a:lnTo>
                  <a:lnTo>
                    <a:pt x="6289" y="15527"/>
                  </a:lnTo>
                  <a:cubicBezTo>
                    <a:pt x="6025" y="15560"/>
                    <a:pt x="5762" y="15576"/>
                    <a:pt x="5499" y="15576"/>
                  </a:cubicBezTo>
                  <a:cubicBezTo>
                    <a:pt x="4997" y="15576"/>
                    <a:pt x="4497" y="15517"/>
                    <a:pt x="4009" y="15407"/>
                  </a:cubicBezTo>
                  <a:cubicBezTo>
                    <a:pt x="4009" y="15407"/>
                    <a:pt x="5065" y="2902"/>
                    <a:pt x="5065" y="2806"/>
                  </a:cubicBezTo>
                  <a:cubicBezTo>
                    <a:pt x="5065" y="2805"/>
                    <a:pt x="5065" y="2805"/>
                    <a:pt x="5065" y="2805"/>
                  </a:cubicBezTo>
                  <a:cubicBezTo>
                    <a:pt x="5067" y="2805"/>
                    <a:pt x="5305" y="14807"/>
                    <a:pt x="5305" y="14807"/>
                  </a:cubicBezTo>
                  <a:lnTo>
                    <a:pt x="5449" y="1270"/>
                  </a:lnTo>
                  <a:cubicBezTo>
                    <a:pt x="5137" y="1246"/>
                    <a:pt x="4873" y="982"/>
                    <a:pt x="4849" y="670"/>
                  </a:cubicBezTo>
                  <a:close/>
                  <a:moveTo>
                    <a:pt x="3697" y="15935"/>
                  </a:moveTo>
                  <a:lnTo>
                    <a:pt x="3697" y="15935"/>
                  </a:lnTo>
                  <a:cubicBezTo>
                    <a:pt x="3985" y="15959"/>
                    <a:pt x="4273" y="15983"/>
                    <a:pt x="4537" y="16007"/>
                  </a:cubicBezTo>
                  <a:cubicBezTo>
                    <a:pt x="4825" y="16031"/>
                    <a:pt x="5113" y="16055"/>
                    <a:pt x="5377" y="16055"/>
                  </a:cubicBezTo>
                  <a:cubicBezTo>
                    <a:pt x="5606" y="16065"/>
                    <a:pt x="5838" y="16071"/>
                    <a:pt x="6072" y="16071"/>
                  </a:cubicBezTo>
                  <a:cubicBezTo>
                    <a:pt x="6402" y="16071"/>
                    <a:pt x="6734" y="16059"/>
                    <a:pt x="7057" y="16031"/>
                  </a:cubicBezTo>
                  <a:lnTo>
                    <a:pt x="7057" y="16031"/>
                  </a:lnTo>
                  <a:cubicBezTo>
                    <a:pt x="6793" y="16151"/>
                    <a:pt x="6505" y="16223"/>
                    <a:pt x="6241" y="16247"/>
                  </a:cubicBezTo>
                  <a:cubicBezTo>
                    <a:pt x="5953" y="16295"/>
                    <a:pt x="5665" y="16295"/>
                    <a:pt x="5377" y="16295"/>
                  </a:cubicBezTo>
                  <a:cubicBezTo>
                    <a:pt x="4801" y="16271"/>
                    <a:pt x="4225" y="16151"/>
                    <a:pt x="3697" y="15935"/>
                  </a:cubicBezTo>
                  <a:close/>
                  <a:moveTo>
                    <a:pt x="3697" y="16535"/>
                  </a:moveTo>
                  <a:cubicBezTo>
                    <a:pt x="3985" y="16559"/>
                    <a:pt x="4273" y="16583"/>
                    <a:pt x="4537" y="16607"/>
                  </a:cubicBezTo>
                  <a:cubicBezTo>
                    <a:pt x="4825" y="16631"/>
                    <a:pt x="5113" y="16655"/>
                    <a:pt x="5377" y="16655"/>
                  </a:cubicBezTo>
                  <a:cubicBezTo>
                    <a:pt x="5606" y="16665"/>
                    <a:pt x="5838" y="16671"/>
                    <a:pt x="6072" y="16671"/>
                  </a:cubicBezTo>
                  <a:cubicBezTo>
                    <a:pt x="6402" y="16671"/>
                    <a:pt x="6734" y="16659"/>
                    <a:pt x="7057" y="16631"/>
                  </a:cubicBezTo>
                  <a:lnTo>
                    <a:pt x="7057" y="16631"/>
                  </a:lnTo>
                  <a:cubicBezTo>
                    <a:pt x="6793" y="16751"/>
                    <a:pt x="6505" y="16823"/>
                    <a:pt x="6241" y="16847"/>
                  </a:cubicBezTo>
                  <a:cubicBezTo>
                    <a:pt x="5953" y="16895"/>
                    <a:pt x="5665" y="16895"/>
                    <a:pt x="5377" y="16895"/>
                  </a:cubicBezTo>
                  <a:cubicBezTo>
                    <a:pt x="4801" y="16871"/>
                    <a:pt x="4225" y="16751"/>
                    <a:pt x="3697" y="16535"/>
                  </a:cubicBezTo>
                  <a:close/>
                  <a:moveTo>
                    <a:pt x="3697" y="17135"/>
                  </a:moveTo>
                  <a:cubicBezTo>
                    <a:pt x="3985" y="17135"/>
                    <a:pt x="4273" y="17183"/>
                    <a:pt x="4537" y="17183"/>
                  </a:cubicBezTo>
                  <a:lnTo>
                    <a:pt x="4537" y="17207"/>
                  </a:lnTo>
                  <a:cubicBezTo>
                    <a:pt x="4825" y="17231"/>
                    <a:pt x="5113" y="17255"/>
                    <a:pt x="5377" y="17255"/>
                  </a:cubicBezTo>
                  <a:cubicBezTo>
                    <a:pt x="5606" y="17265"/>
                    <a:pt x="5838" y="17271"/>
                    <a:pt x="6072" y="17271"/>
                  </a:cubicBezTo>
                  <a:cubicBezTo>
                    <a:pt x="6402" y="17271"/>
                    <a:pt x="6734" y="17259"/>
                    <a:pt x="7057" y="17231"/>
                  </a:cubicBezTo>
                  <a:lnTo>
                    <a:pt x="7057" y="17231"/>
                  </a:lnTo>
                  <a:cubicBezTo>
                    <a:pt x="6793" y="17351"/>
                    <a:pt x="6505" y="17423"/>
                    <a:pt x="6241" y="17447"/>
                  </a:cubicBezTo>
                  <a:cubicBezTo>
                    <a:pt x="5953" y="17495"/>
                    <a:pt x="5665" y="17495"/>
                    <a:pt x="5377" y="17495"/>
                  </a:cubicBezTo>
                  <a:cubicBezTo>
                    <a:pt x="4801" y="17471"/>
                    <a:pt x="4225" y="17351"/>
                    <a:pt x="3697" y="17135"/>
                  </a:cubicBezTo>
                  <a:close/>
                  <a:moveTo>
                    <a:pt x="15962" y="15239"/>
                  </a:moveTo>
                  <a:cubicBezTo>
                    <a:pt x="16106" y="16031"/>
                    <a:pt x="16106" y="16871"/>
                    <a:pt x="15962" y="17687"/>
                  </a:cubicBezTo>
                  <a:cubicBezTo>
                    <a:pt x="15818" y="16871"/>
                    <a:pt x="15818" y="16031"/>
                    <a:pt x="15962" y="15239"/>
                  </a:cubicBezTo>
                  <a:close/>
                  <a:moveTo>
                    <a:pt x="16466" y="15839"/>
                  </a:moveTo>
                  <a:cubicBezTo>
                    <a:pt x="16538" y="16151"/>
                    <a:pt x="16586" y="16463"/>
                    <a:pt x="16586" y="16775"/>
                  </a:cubicBezTo>
                  <a:cubicBezTo>
                    <a:pt x="16586" y="17063"/>
                    <a:pt x="16538" y="17375"/>
                    <a:pt x="16466" y="17687"/>
                  </a:cubicBezTo>
                  <a:cubicBezTo>
                    <a:pt x="16298" y="17087"/>
                    <a:pt x="16298" y="16439"/>
                    <a:pt x="16466" y="15839"/>
                  </a:cubicBezTo>
                  <a:close/>
                  <a:moveTo>
                    <a:pt x="15146" y="15263"/>
                  </a:moveTo>
                  <a:lnTo>
                    <a:pt x="15146" y="15263"/>
                  </a:lnTo>
                  <a:cubicBezTo>
                    <a:pt x="15166" y="16587"/>
                    <a:pt x="15152" y="17703"/>
                    <a:pt x="14429" y="17703"/>
                  </a:cubicBezTo>
                  <a:cubicBezTo>
                    <a:pt x="14300" y="17703"/>
                    <a:pt x="14148" y="17668"/>
                    <a:pt x="13970" y="17591"/>
                  </a:cubicBezTo>
                  <a:cubicBezTo>
                    <a:pt x="14633" y="17356"/>
                    <a:pt x="14515" y="16435"/>
                    <a:pt x="14481" y="16237"/>
                  </a:cubicBezTo>
                  <a:lnTo>
                    <a:pt x="14481" y="16237"/>
                  </a:lnTo>
                  <a:cubicBezTo>
                    <a:pt x="14561" y="16392"/>
                    <a:pt x="14634" y="16455"/>
                    <a:pt x="14701" y="16455"/>
                  </a:cubicBezTo>
                  <a:cubicBezTo>
                    <a:pt x="14989" y="16455"/>
                    <a:pt x="15146" y="15263"/>
                    <a:pt x="15146" y="15263"/>
                  </a:cubicBezTo>
                  <a:close/>
                  <a:moveTo>
                    <a:pt x="13874" y="17807"/>
                  </a:moveTo>
                  <a:cubicBezTo>
                    <a:pt x="14138" y="17807"/>
                    <a:pt x="14402" y="17855"/>
                    <a:pt x="14666" y="17879"/>
                  </a:cubicBezTo>
                  <a:cubicBezTo>
                    <a:pt x="14930" y="17903"/>
                    <a:pt x="15194" y="17927"/>
                    <a:pt x="15458" y="17927"/>
                  </a:cubicBezTo>
                  <a:cubicBezTo>
                    <a:pt x="16010" y="17927"/>
                    <a:pt x="16538" y="17927"/>
                    <a:pt x="17066" y="17879"/>
                  </a:cubicBezTo>
                  <a:lnTo>
                    <a:pt x="17066" y="17879"/>
                  </a:lnTo>
                  <a:cubicBezTo>
                    <a:pt x="16826" y="17975"/>
                    <a:pt x="16562" y="18047"/>
                    <a:pt x="16274" y="18095"/>
                  </a:cubicBezTo>
                  <a:cubicBezTo>
                    <a:pt x="16010" y="18143"/>
                    <a:pt x="15746" y="18167"/>
                    <a:pt x="15458" y="18167"/>
                  </a:cubicBezTo>
                  <a:cubicBezTo>
                    <a:pt x="15194" y="18143"/>
                    <a:pt x="14906" y="18119"/>
                    <a:pt x="14642" y="18071"/>
                  </a:cubicBezTo>
                  <a:cubicBezTo>
                    <a:pt x="14378" y="17999"/>
                    <a:pt x="14114" y="17927"/>
                    <a:pt x="13874" y="17807"/>
                  </a:cubicBezTo>
                  <a:close/>
                  <a:moveTo>
                    <a:pt x="13874" y="18311"/>
                  </a:moveTo>
                  <a:cubicBezTo>
                    <a:pt x="14138" y="18335"/>
                    <a:pt x="14402" y="18383"/>
                    <a:pt x="14666" y="18383"/>
                  </a:cubicBezTo>
                  <a:lnTo>
                    <a:pt x="14666" y="18407"/>
                  </a:lnTo>
                  <a:cubicBezTo>
                    <a:pt x="14930" y="18431"/>
                    <a:pt x="15194" y="18431"/>
                    <a:pt x="15458" y="18431"/>
                  </a:cubicBezTo>
                  <a:cubicBezTo>
                    <a:pt x="16010" y="18431"/>
                    <a:pt x="16538" y="18431"/>
                    <a:pt x="17066" y="18407"/>
                  </a:cubicBezTo>
                  <a:lnTo>
                    <a:pt x="17066" y="18407"/>
                  </a:lnTo>
                  <a:cubicBezTo>
                    <a:pt x="16826" y="18503"/>
                    <a:pt x="16562" y="18575"/>
                    <a:pt x="16274" y="18623"/>
                  </a:cubicBezTo>
                  <a:cubicBezTo>
                    <a:pt x="16010" y="18647"/>
                    <a:pt x="15746" y="18671"/>
                    <a:pt x="15458" y="18671"/>
                  </a:cubicBezTo>
                  <a:cubicBezTo>
                    <a:pt x="15194" y="18671"/>
                    <a:pt x="14906" y="18623"/>
                    <a:pt x="14642" y="18575"/>
                  </a:cubicBezTo>
                  <a:cubicBezTo>
                    <a:pt x="14378" y="18527"/>
                    <a:pt x="14114" y="18431"/>
                    <a:pt x="13874" y="18311"/>
                  </a:cubicBezTo>
                  <a:close/>
                  <a:moveTo>
                    <a:pt x="10633" y="18527"/>
                  </a:moveTo>
                  <a:lnTo>
                    <a:pt x="10633" y="18551"/>
                  </a:lnTo>
                  <a:cubicBezTo>
                    <a:pt x="11642" y="18551"/>
                    <a:pt x="12458" y="18623"/>
                    <a:pt x="12458" y="18695"/>
                  </a:cubicBezTo>
                  <a:cubicBezTo>
                    <a:pt x="12458" y="18791"/>
                    <a:pt x="11642" y="18863"/>
                    <a:pt x="10633" y="18863"/>
                  </a:cubicBezTo>
                  <a:cubicBezTo>
                    <a:pt x="9649" y="18863"/>
                    <a:pt x="8833" y="18791"/>
                    <a:pt x="8833" y="18695"/>
                  </a:cubicBezTo>
                  <a:cubicBezTo>
                    <a:pt x="8833" y="18623"/>
                    <a:pt x="9625" y="18527"/>
                    <a:pt x="10633" y="18527"/>
                  </a:cubicBezTo>
                  <a:close/>
                  <a:moveTo>
                    <a:pt x="3961" y="17831"/>
                  </a:moveTo>
                  <a:cubicBezTo>
                    <a:pt x="4553" y="17895"/>
                    <a:pt x="5145" y="17927"/>
                    <a:pt x="5737" y="17927"/>
                  </a:cubicBezTo>
                  <a:cubicBezTo>
                    <a:pt x="6033" y="17927"/>
                    <a:pt x="6329" y="17919"/>
                    <a:pt x="6625" y="17903"/>
                  </a:cubicBezTo>
                  <a:lnTo>
                    <a:pt x="6841" y="19295"/>
                  </a:lnTo>
                  <a:lnTo>
                    <a:pt x="6913" y="18287"/>
                  </a:lnTo>
                  <a:lnTo>
                    <a:pt x="7009" y="19583"/>
                  </a:lnTo>
                  <a:cubicBezTo>
                    <a:pt x="6538" y="19671"/>
                    <a:pt x="6063" y="19714"/>
                    <a:pt x="5589" y="19714"/>
                  </a:cubicBezTo>
                  <a:cubicBezTo>
                    <a:pt x="5024" y="19714"/>
                    <a:pt x="4461" y="19653"/>
                    <a:pt x="3913" y="19535"/>
                  </a:cubicBezTo>
                  <a:lnTo>
                    <a:pt x="3961" y="17831"/>
                  </a:lnTo>
                  <a:close/>
                  <a:moveTo>
                    <a:pt x="17114" y="19103"/>
                  </a:moveTo>
                  <a:lnTo>
                    <a:pt x="17114" y="19103"/>
                  </a:lnTo>
                  <a:cubicBezTo>
                    <a:pt x="16778" y="19247"/>
                    <a:pt x="16418" y="19343"/>
                    <a:pt x="16058" y="19415"/>
                  </a:cubicBezTo>
                  <a:lnTo>
                    <a:pt x="15938" y="19439"/>
                  </a:lnTo>
                  <a:lnTo>
                    <a:pt x="17378" y="19247"/>
                  </a:lnTo>
                  <a:lnTo>
                    <a:pt x="17378" y="20112"/>
                  </a:lnTo>
                  <a:cubicBezTo>
                    <a:pt x="16634" y="19848"/>
                    <a:pt x="15842" y="19679"/>
                    <a:pt x="15050" y="19607"/>
                  </a:cubicBezTo>
                  <a:cubicBezTo>
                    <a:pt x="14330" y="19487"/>
                    <a:pt x="13346" y="19391"/>
                    <a:pt x="13346" y="19391"/>
                  </a:cubicBezTo>
                  <a:lnTo>
                    <a:pt x="13346" y="19391"/>
                  </a:lnTo>
                  <a:cubicBezTo>
                    <a:pt x="13554" y="19399"/>
                    <a:pt x="13762" y="19403"/>
                    <a:pt x="13972" y="19403"/>
                  </a:cubicBezTo>
                  <a:cubicBezTo>
                    <a:pt x="15017" y="19403"/>
                    <a:pt x="16074" y="19303"/>
                    <a:pt x="17114" y="19103"/>
                  </a:cubicBezTo>
                  <a:close/>
                  <a:moveTo>
                    <a:pt x="10858" y="19661"/>
                  </a:moveTo>
                  <a:cubicBezTo>
                    <a:pt x="11258" y="19661"/>
                    <a:pt x="11654" y="19667"/>
                    <a:pt x="12050" y="19679"/>
                  </a:cubicBezTo>
                  <a:cubicBezTo>
                    <a:pt x="12866" y="19703"/>
                    <a:pt x="13658" y="19776"/>
                    <a:pt x="14450" y="19896"/>
                  </a:cubicBezTo>
                  <a:cubicBezTo>
                    <a:pt x="14066" y="19896"/>
                    <a:pt x="13658" y="19872"/>
                    <a:pt x="13250" y="19872"/>
                  </a:cubicBezTo>
                  <a:lnTo>
                    <a:pt x="12050" y="19872"/>
                  </a:lnTo>
                  <a:cubicBezTo>
                    <a:pt x="11258" y="19872"/>
                    <a:pt x="10465" y="19872"/>
                    <a:pt x="9649" y="19920"/>
                  </a:cubicBezTo>
                  <a:cubicBezTo>
                    <a:pt x="8857" y="19968"/>
                    <a:pt x="8065" y="19992"/>
                    <a:pt x="7249" y="20040"/>
                  </a:cubicBezTo>
                  <a:cubicBezTo>
                    <a:pt x="6457" y="20088"/>
                    <a:pt x="5665" y="20160"/>
                    <a:pt x="4849" y="20208"/>
                  </a:cubicBezTo>
                  <a:cubicBezTo>
                    <a:pt x="5257" y="20136"/>
                    <a:pt x="5641" y="20064"/>
                    <a:pt x="6049" y="20016"/>
                  </a:cubicBezTo>
                  <a:cubicBezTo>
                    <a:pt x="6481" y="19944"/>
                    <a:pt x="6865" y="19896"/>
                    <a:pt x="7249" y="19848"/>
                  </a:cubicBezTo>
                  <a:cubicBezTo>
                    <a:pt x="8041" y="19776"/>
                    <a:pt x="8857" y="19703"/>
                    <a:pt x="9649" y="19679"/>
                  </a:cubicBezTo>
                  <a:cubicBezTo>
                    <a:pt x="10057" y="19667"/>
                    <a:pt x="10459" y="19661"/>
                    <a:pt x="10858" y="19661"/>
                  </a:cubicBezTo>
                  <a:close/>
                  <a:moveTo>
                    <a:pt x="10441" y="20112"/>
                  </a:moveTo>
                  <a:cubicBezTo>
                    <a:pt x="11450" y="20112"/>
                    <a:pt x="12434" y="20112"/>
                    <a:pt x="13442" y="20184"/>
                  </a:cubicBezTo>
                  <a:cubicBezTo>
                    <a:pt x="14426" y="20256"/>
                    <a:pt x="15434" y="20376"/>
                    <a:pt x="16418" y="20568"/>
                  </a:cubicBezTo>
                  <a:cubicBezTo>
                    <a:pt x="15938" y="20496"/>
                    <a:pt x="15434" y="20472"/>
                    <a:pt x="14930" y="20424"/>
                  </a:cubicBezTo>
                  <a:lnTo>
                    <a:pt x="14930" y="20448"/>
                  </a:lnTo>
                  <a:cubicBezTo>
                    <a:pt x="14450" y="20400"/>
                    <a:pt x="13946" y="20376"/>
                    <a:pt x="13442" y="20352"/>
                  </a:cubicBezTo>
                  <a:cubicBezTo>
                    <a:pt x="12729" y="20335"/>
                    <a:pt x="12028" y="20318"/>
                    <a:pt x="11322" y="20318"/>
                  </a:cubicBezTo>
                  <a:cubicBezTo>
                    <a:pt x="11030" y="20318"/>
                    <a:pt x="10737" y="20321"/>
                    <a:pt x="10441" y="20328"/>
                  </a:cubicBezTo>
                  <a:cubicBezTo>
                    <a:pt x="9433" y="20352"/>
                    <a:pt x="8449" y="20376"/>
                    <a:pt x="7441" y="20424"/>
                  </a:cubicBezTo>
                  <a:cubicBezTo>
                    <a:pt x="6433" y="20472"/>
                    <a:pt x="5449" y="20544"/>
                    <a:pt x="4441" y="20616"/>
                  </a:cubicBezTo>
                  <a:cubicBezTo>
                    <a:pt x="4921" y="20544"/>
                    <a:pt x="5425" y="20472"/>
                    <a:pt x="5929" y="20400"/>
                  </a:cubicBezTo>
                  <a:cubicBezTo>
                    <a:pt x="6457" y="20328"/>
                    <a:pt x="6937" y="20304"/>
                    <a:pt x="7441" y="20256"/>
                  </a:cubicBezTo>
                  <a:cubicBezTo>
                    <a:pt x="7945" y="20208"/>
                    <a:pt x="8425" y="20184"/>
                    <a:pt x="8929" y="20160"/>
                  </a:cubicBezTo>
                  <a:cubicBezTo>
                    <a:pt x="9433" y="20136"/>
                    <a:pt x="9937" y="20112"/>
                    <a:pt x="10441" y="20112"/>
                  </a:cubicBezTo>
                  <a:close/>
                  <a:moveTo>
                    <a:pt x="15434" y="20064"/>
                  </a:moveTo>
                  <a:cubicBezTo>
                    <a:pt x="15602" y="20064"/>
                    <a:pt x="15794" y="20088"/>
                    <a:pt x="15962" y="20136"/>
                  </a:cubicBezTo>
                  <a:cubicBezTo>
                    <a:pt x="16346" y="20208"/>
                    <a:pt x="16682" y="20328"/>
                    <a:pt x="17018" y="20472"/>
                  </a:cubicBezTo>
                  <a:cubicBezTo>
                    <a:pt x="17354" y="20640"/>
                    <a:pt x="17642" y="20856"/>
                    <a:pt x="17930" y="21096"/>
                  </a:cubicBezTo>
                  <a:cubicBezTo>
                    <a:pt x="18194" y="21336"/>
                    <a:pt x="18410" y="21648"/>
                    <a:pt x="18578" y="21984"/>
                  </a:cubicBezTo>
                  <a:cubicBezTo>
                    <a:pt x="18362" y="21696"/>
                    <a:pt x="18098" y="21456"/>
                    <a:pt x="17810" y="21240"/>
                  </a:cubicBezTo>
                  <a:cubicBezTo>
                    <a:pt x="17546" y="21024"/>
                    <a:pt x="17234" y="20856"/>
                    <a:pt x="16922" y="20688"/>
                  </a:cubicBezTo>
                  <a:cubicBezTo>
                    <a:pt x="16754" y="20616"/>
                    <a:pt x="16610" y="20544"/>
                    <a:pt x="16442" y="20496"/>
                  </a:cubicBezTo>
                  <a:cubicBezTo>
                    <a:pt x="16274" y="20424"/>
                    <a:pt x="16106" y="20376"/>
                    <a:pt x="15938" y="20304"/>
                  </a:cubicBezTo>
                  <a:cubicBezTo>
                    <a:pt x="15770" y="20256"/>
                    <a:pt x="15578" y="20232"/>
                    <a:pt x="15410" y="20160"/>
                  </a:cubicBezTo>
                  <a:cubicBezTo>
                    <a:pt x="15242" y="20112"/>
                    <a:pt x="15050" y="20088"/>
                    <a:pt x="14882" y="20064"/>
                  </a:cubicBezTo>
                  <a:close/>
                  <a:moveTo>
                    <a:pt x="9940" y="20530"/>
                  </a:moveTo>
                  <a:cubicBezTo>
                    <a:pt x="11368" y="20530"/>
                    <a:pt x="13164" y="20580"/>
                    <a:pt x="15290" y="20736"/>
                  </a:cubicBezTo>
                  <a:cubicBezTo>
                    <a:pt x="15890" y="21000"/>
                    <a:pt x="16490" y="21312"/>
                    <a:pt x="17066" y="21672"/>
                  </a:cubicBezTo>
                  <a:cubicBezTo>
                    <a:pt x="15430" y="21530"/>
                    <a:pt x="13793" y="21474"/>
                    <a:pt x="12157" y="21474"/>
                  </a:cubicBezTo>
                  <a:cubicBezTo>
                    <a:pt x="11849" y="21474"/>
                    <a:pt x="11541" y="21476"/>
                    <a:pt x="11234" y="21480"/>
                  </a:cubicBezTo>
                  <a:lnTo>
                    <a:pt x="11234" y="21504"/>
                  </a:lnTo>
                  <a:cubicBezTo>
                    <a:pt x="13106" y="21528"/>
                    <a:pt x="15002" y="21720"/>
                    <a:pt x="16850" y="22056"/>
                  </a:cubicBezTo>
                  <a:cubicBezTo>
                    <a:pt x="16850" y="22056"/>
                    <a:pt x="14908" y="21739"/>
                    <a:pt x="11450" y="21739"/>
                  </a:cubicBezTo>
                  <a:cubicBezTo>
                    <a:pt x="9609" y="21739"/>
                    <a:pt x="7340" y="21829"/>
                    <a:pt x="4705" y="22104"/>
                  </a:cubicBezTo>
                  <a:cubicBezTo>
                    <a:pt x="6073" y="21816"/>
                    <a:pt x="7441" y="21648"/>
                    <a:pt x="8833" y="21600"/>
                  </a:cubicBezTo>
                  <a:cubicBezTo>
                    <a:pt x="7921" y="21216"/>
                    <a:pt x="6985" y="20928"/>
                    <a:pt x="6025" y="20688"/>
                  </a:cubicBezTo>
                  <a:cubicBezTo>
                    <a:pt x="6025" y="20688"/>
                    <a:pt x="7401" y="20530"/>
                    <a:pt x="9940" y="20530"/>
                  </a:cubicBezTo>
                  <a:close/>
                  <a:moveTo>
                    <a:pt x="3241" y="20184"/>
                  </a:moveTo>
                  <a:lnTo>
                    <a:pt x="3241" y="20184"/>
                  </a:lnTo>
                  <a:cubicBezTo>
                    <a:pt x="3025" y="20352"/>
                    <a:pt x="2833" y="20520"/>
                    <a:pt x="2641" y="20712"/>
                  </a:cubicBezTo>
                  <a:cubicBezTo>
                    <a:pt x="2473" y="20880"/>
                    <a:pt x="2305" y="21096"/>
                    <a:pt x="2185" y="21312"/>
                  </a:cubicBezTo>
                  <a:cubicBezTo>
                    <a:pt x="2041" y="21528"/>
                    <a:pt x="1945" y="21744"/>
                    <a:pt x="1873" y="21984"/>
                  </a:cubicBezTo>
                  <a:cubicBezTo>
                    <a:pt x="1801" y="22248"/>
                    <a:pt x="1729" y="22512"/>
                    <a:pt x="1681" y="22776"/>
                  </a:cubicBezTo>
                  <a:cubicBezTo>
                    <a:pt x="1632" y="22488"/>
                    <a:pt x="1656" y="22224"/>
                    <a:pt x="1705" y="21960"/>
                  </a:cubicBezTo>
                  <a:cubicBezTo>
                    <a:pt x="1801" y="21408"/>
                    <a:pt x="2089" y="20928"/>
                    <a:pt x="2521" y="20568"/>
                  </a:cubicBezTo>
                  <a:cubicBezTo>
                    <a:pt x="2737" y="20400"/>
                    <a:pt x="2977" y="20256"/>
                    <a:pt x="3241" y="20184"/>
                  </a:cubicBezTo>
                  <a:close/>
                  <a:moveTo>
                    <a:pt x="1416" y="22944"/>
                  </a:moveTo>
                  <a:cubicBezTo>
                    <a:pt x="1705" y="23328"/>
                    <a:pt x="1897" y="23784"/>
                    <a:pt x="2017" y="24240"/>
                  </a:cubicBezTo>
                  <a:lnTo>
                    <a:pt x="888" y="24336"/>
                  </a:lnTo>
                  <a:cubicBezTo>
                    <a:pt x="1464" y="24096"/>
                    <a:pt x="1224" y="23256"/>
                    <a:pt x="1200" y="23256"/>
                  </a:cubicBezTo>
                  <a:lnTo>
                    <a:pt x="1200" y="23256"/>
                  </a:lnTo>
                  <a:cubicBezTo>
                    <a:pt x="864" y="23400"/>
                    <a:pt x="792" y="23568"/>
                    <a:pt x="792" y="23568"/>
                  </a:cubicBezTo>
                  <a:cubicBezTo>
                    <a:pt x="840" y="23256"/>
                    <a:pt x="1080" y="22992"/>
                    <a:pt x="1392" y="22944"/>
                  </a:cubicBezTo>
                  <a:close/>
                  <a:moveTo>
                    <a:pt x="2065" y="24696"/>
                  </a:moveTo>
                  <a:lnTo>
                    <a:pt x="2065" y="24936"/>
                  </a:lnTo>
                  <a:lnTo>
                    <a:pt x="864" y="24936"/>
                  </a:lnTo>
                  <a:lnTo>
                    <a:pt x="864" y="24696"/>
                  </a:lnTo>
                  <a:close/>
                  <a:moveTo>
                    <a:pt x="2065" y="25248"/>
                  </a:moveTo>
                  <a:lnTo>
                    <a:pt x="2065" y="25464"/>
                  </a:lnTo>
                  <a:lnTo>
                    <a:pt x="864" y="25488"/>
                  </a:lnTo>
                  <a:lnTo>
                    <a:pt x="864" y="25248"/>
                  </a:lnTo>
                  <a:close/>
                  <a:moveTo>
                    <a:pt x="11212" y="25262"/>
                  </a:moveTo>
                  <a:cubicBezTo>
                    <a:pt x="11890" y="25262"/>
                    <a:pt x="12564" y="25279"/>
                    <a:pt x="13226" y="25296"/>
                  </a:cubicBezTo>
                  <a:lnTo>
                    <a:pt x="14666" y="25344"/>
                  </a:lnTo>
                  <a:cubicBezTo>
                    <a:pt x="15146" y="25344"/>
                    <a:pt x="15602" y="25368"/>
                    <a:pt x="16082" y="25392"/>
                  </a:cubicBezTo>
                  <a:cubicBezTo>
                    <a:pt x="15602" y="25416"/>
                    <a:pt x="15122" y="25440"/>
                    <a:pt x="14642" y="25440"/>
                  </a:cubicBezTo>
                  <a:lnTo>
                    <a:pt x="14666" y="25440"/>
                  </a:lnTo>
                  <a:lnTo>
                    <a:pt x="13226" y="25488"/>
                  </a:lnTo>
                  <a:cubicBezTo>
                    <a:pt x="12290" y="25488"/>
                    <a:pt x="11330" y="25488"/>
                    <a:pt x="10369" y="25512"/>
                  </a:cubicBezTo>
                  <a:cubicBezTo>
                    <a:pt x="9409" y="25512"/>
                    <a:pt x="8473" y="25512"/>
                    <a:pt x="7513" y="25488"/>
                  </a:cubicBezTo>
                  <a:cubicBezTo>
                    <a:pt x="6553" y="25440"/>
                    <a:pt x="5617" y="25440"/>
                    <a:pt x="4657" y="25392"/>
                  </a:cubicBezTo>
                  <a:cubicBezTo>
                    <a:pt x="5617" y="25344"/>
                    <a:pt x="6553" y="25320"/>
                    <a:pt x="7513" y="25296"/>
                  </a:cubicBezTo>
                  <a:cubicBezTo>
                    <a:pt x="7993" y="25284"/>
                    <a:pt x="8467" y="25284"/>
                    <a:pt x="8941" y="25284"/>
                  </a:cubicBezTo>
                  <a:cubicBezTo>
                    <a:pt x="9415" y="25284"/>
                    <a:pt x="9889" y="25284"/>
                    <a:pt x="10369" y="25272"/>
                  </a:cubicBezTo>
                  <a:cubicBezTo>
                    <a:pt x="10651" y="25265"/>
                    <a:pt x="10932" y="25262"/>
                    <a:pt x="11212" y="25262"/>
                  </a:cubicBezTo>
                  <a:close/>
                  <a:moveTo>
                    <a:pt x="2065" y="25800"/>
                  </a:moveTo>
                  <a:lnTo>
                    <a:pt x="2065" y="26016"/>
                  </a:lnTo>
                  <a:lnTo>
                    <a:pt x="864" y="26016"/>
                  </a:lnTo>
                  <a:lnTo>
                    <a:pt x="864" y="25800"/>
                  </a:lnTo>
                  <a:close/>
                  <a:moveTo>
                    <a:pt x="10369" y="25872"/>
                  </a:moveTo>
                  <a:cubicBezTo>
                    <a:pt x="11330" y="25872"/>
                    <a:pt x="12290" y="25872"/>
                    <a:pt x="13226" y="25896"/>
                  </a:cubicBezTo>
                  <a:lnTo>
                    <a:pt x="14666" y="25920"/>
                  </a:lnTo>
                  <a:cubicBezTo>
                    <a:pt x="15146" y="25944"/>
                    <a:pt x="15602" y="25968"/>
                    <a:pt x="16082" y="25992"/>
                  </a:cubicBezTo>
                  <a:cubicBezTo>
                    <a:pt x="15602" y="26016"/>
                    <a:pt x="15122" y="26016"/>
                    <a:pt x="14642" y="26040"/>
                  </a:cubicBezTo>
                  <a:lnTo>
                    <a:pt x="14666" y="26040"/>
                  </a:lnTo>
                  <a:lnTo>
                    <a:pt x="13226" y="26064"/>
                  </a:lnTo>
                  <a:cubicBezTo>
                    <a:pt x="12290" y="26088"/>
                    <a:pt x="11330" y="26088"/>
                    <a:pt x="10369" y="26112"/>
                  </a:cubicBezTo>
                  <a:cubicBezTo>
                    <a:pt x="9409" y="26112"/>
                    <a:pt x="8473" y="26112"/>
                    <a:pt x="7513" y="26064"/>
                  </a:cubicBezTo>
                  <a:cubicBezTo>
                    <a:pt x="6553" y="26040"/>
                    <a:pt x="5617" y="26040"/>
                    <a:pt x="4657" y="25992"/>
                  </a:cubicBezTo>
                  <a:cubicBezTo>
                    <a:pt x="5617" y="25944"/>
                    <a:pt x="6553" y="25920"/>
                    <a:pt x="7513" y="25896"/>
                  </a:cubicBezTo>
                  <a:cubicBezTo>
                    <a:pt x="8473" y="25872"/>
                    <a:pt x="9409" y="25872"/>
                    <a:pt x="10369" y="25872"/>
                  </a:cubicBezTo>
                  <a:close/>
                  <a:moveTo>
                    <a:pt x="2065" y="26328"/>
                  </a:moveTo>
                  <a:lnTo>
                    <a:pt x="2065" y="26568"/>
                  </a:lnTo>
                  <a:lnTo>
                    <a:pt x="864" y="26568"/>
                  </a:lnTo>
                  <a:lnTo>
                    <a:pt x="864" y="26328"/>
                  </a:lnTo>
                  <a:close/>
                  <a:moveTo>
                    <a:pt x="11212" y="26462"/>
                  </a:moveTo>
                  <a:cubicBezTo>
                    <a:pt x="11890" y="26462"/>
                    <a:pt x="12564" y="26479"/>
                    <a:pt x="13226" y="26496"/>
                  </a:cubicBezTo>
                  <a:lnTo>
                    <a:pt x="14666" y="26544"/>
                  </a:lnTo>
                  <a:cubicBezTo>
                    <a:pt x="15146" y="26544"/>
                    <a:pt x="15602" y="26568"/>
                    <a:pt x="16082" y="26592"/>
                  </a:cubicBezTo>
                  <a:cubicBezTo>
                    <a:pt x="15602" y="26616"/>
                    <a:pt x="15122" y="26616"/>
                    <a:pt x="14642" y="26640"/>
                  </a:cubicBezTo>
                  <a:lnTo>
                    <a:pt x="14666" y="26640"/>
                  </a:lnTo>
                  <a:lnTo>
                    <a:pt x="13226" y="26688"/>
                  </a:lnTo>
                  <a:cubicBezTo>
                    <a:pt x="12290" y="26688"/>
                    <a:pt x="11330" y="26688"/>
                    <a:pt x="10369" y="26712"/>
                  </a:cubicBezTo>
                  <a:cubicBezTo>
                    <a:pt x="9409" y="26712"/>
                    <a:pt x="8473" y="26712"/>
                    <a:pt x="7513" y="26688"/>
                  </a:cubicBezTo>
                  <a:cubicBezTo>
                    <a:pt x="6553" y="26640"/>
                    <a:pt x="5617" y="26640"/>
                    <a:pt x="4657" y="26592"/>
                  </a:cubicBezTo>
                  <a:cubicBezTo>
                    <a:pt x="5617" y="26544"/>
                    <a:pt x="6553" y="26520"/>
                    <a:pt x="7513" y="26496"/>
                  </a:cubicBezTo>
                  <a:cubicBezTo>
                    <a:pt x="7993" y="26484"/>
                    <a:pt x="8467" y="26484"/>
                    <a:pt x="8941" y="26484"/>
                  </a:cubicBezTo>
                  <a:cubicBezTo>
                    <a:pt x="9415" y="26484"/>
                    <a:pt x="9889" y="26484"/>
                    <a:pt x="10369" y="26472"/>
                  </a:cubicBezTo>
                  <a:cubicBezTo>
                    <a:pt x="10651" y="26465"/>
                    <a:pt x="10932" y="26462"/>
                    <a:pt x="11212" y="26462"/>
                  </a:cubicBezTo>
                  <a:close/>
                  <a:moveTo>
                    <a:pt x="2065" y="26880"/>
                  </a:moveTo>
                  <a:lnTo>
                    <a:pt x="2065" y="27120"/>
                  </a:lnTo>
                  <a:lnTo>
                    <a:pt x="864" y="27120"/>
                  </a:lnTo>
                  <a:lnTo>
                    <a:pt x="864" y="26880"/>
                  </a:lnTo>
                  <a:close/>
                  <a:moveTo>
                    <a:pt x="10369" y="27072"/>
                  </a:moveTo>
                  <a:cubicBezTo>
                    <a:pt x="11330" y="27072"/>
                    <a:pt x="12290" y="27072"/>
                    <a:pt x="13226" y="27096"/>
                  </a:cubicBezTo>
                  <a:lnTo>
                    <a:pt x="14666" y="27120"/>
                  </a:lnTo>
                  <a:cubicBezTo>
                    <a:pt x="15146" y="27144"/>
                    <a:pt x="15602" y="27168"/>
                    <a:pt x="16082" y="27192"/>
                  </a:cubicBezTo>
                  <a:cubicBezTo>
                    <a:pt x="15602" y="27216"/>
                    <a:pt x="15122" y="27216"/>
                    <a:pt x="14642" y="27240"/>
                  </a:cubicBezTo>
                  <a:lnTo>
                    <a:pt x="14666" y="27240"/>
                  </a:lnTo>
                  <a:lnTo>
                    <a:pt x="13226" y="27264"/>
                  </a:lnTo>
                  <a:cubicBezTo>
                    <a:pt x="12290" y="27288"/>
                    <a:pt x="11330" y="27288"/>
                    <a:pt x="10369" y="27312"/>
                  </a:cubicBezTo>
                  <a:cubicBezTo>
                    <a:pt x="9409" y="27312"/>
                    <a:pt x="8473" y="27312"/>
                    <a:pt x="7513" y="27264"/>
                  </a:cubicBezTo>
                  <a:cubicBezTo>
                    <a:pt x="6553" y="27240"/>
                    <a:pt x="5617" y="27240"/>
                    <a:pt x="4657" y="27192"/>
                  </a:cubicBezTo>
                  <a:cubicBezTo>
                    <a:pt x="5617" y="27144"/>
                    <a:pt x="6553" y="27120"/>
                    <a:pt x="7513" y="27096"/>
                  </a:cubicBezTo>
                  <a:cubicBezTo>
                    <a:pt x="8473" y="27072"/>
                    <a:pt x="9409" y="27072"/>
                    <a:pt x="10369" y="27072"/>
                  </a:cubicBezTo>
                  <a:close/>
                  <a:moveTo>
                    <a:pt x="2065" y="27432"/>
                  </a:moveTo>
                  <a:lnTo>
                    <a:pt x="2065" y="27672"/>
                  </a:lnTo>
                  <a:lnTo>
                    <a:pt x="864" y="27672"/>
                  </a:lnTo>
                  <a:lnTo>
                    <a:pt x="864" y="27432"/>
                  </a:lnTo>
                  <a:close/>
                  <a:moveTo>
                    <a:pt x="10369" y="27672"/>
                  </a:moveTo>
                  <a:cubicBezTo>
                    <a:pt x="11330" y="27672"/>
                    <a:pt x="12290" y="27672"/>
                    <a:pt x="13226" y="27696"/>
                  </a:cubicBezTo>
                  <a:lnTo>
                    <a:pt x="14666" y="27720"/>
                  </a:lnTo>
                  <a:cubicBezTo>
                    <a:pt x="15146" y="27744"/>
                    <a:pt x="15602" y="27768"/>
                    <a:pt x="16082" y="27792"/>
                  </a:cubicBezTo>
                  <a:cubicBezTo>
                    <a:pt x="15602" y="27816"/>
                    <a:pt x="15122" y="27816"/>
                    <a:pt x="14642" y="27840"/>
                  </a:cubicBezTo>
                  <a:lnTo>
                    <a:pt x="14666" y="27840"/>
                  </a:lnTo>
                  <a:lnTo>
                    <a:pt x="13226" y="27888"/>
                  </a:lnTo>
                  <a:cubicBezTo>
                    <a:pt x="12290" y="27888"/>
                    <a:pt x="11330" y="27888"/>
                    <a:pt x="10369" y="27912"/>
                  </a:cubicBezTo>
                  <a:cubicBezTo>
                    <a:pt x="10112" y="27919"/>
                    <a:pt x="9857" y="27922"/>
                    <a:pt x="9602" y="27922"/>
                  </a:cubicBezTo>
                  <a:cubicBezTo>
                    <a:pt x="8906" y="27922"/>
                    <a:pt x="8216" y="27899"/>
                    <a:pt x="7513" y="27864"/>
                  </a:cubicBezTo>
                  <a:cubicBezTo>
                    <a:pt x="6553" y="27840"/>
                    <a:pt x="5617" y="27840"/>
                    <a:pt x="4657" y="27792"/>
                  </a:cubicBezTo>
                  <a:cubicBezTo>
                    <a:pt x="5617" y="27744"/>
                    <a:pt x="6553" y="27720"/>
                    <a:pt x="7513" y="27696"/>
                  </a:cubicBezTo>
                  <a:cubicBezTo>
                    <a:pt x="8473" y="27672"/>
                    <a:pt x="9409" y="27672"/>
                    <a:pt x="10369" y="27672"/>
                  </a:cubicBezTo>
                  <a:close/>
                  <a:moveTo>
                    <a:pt x="2065" y="27960"/>
                  </a:moveTo>
                  <a:lnTo>
                    <a:pt x="2065" y="28200"/>
                  </a:lnTo>
                  <a:lnTo>
                    <a:pt x="864" y="28200"/>
                  </a:lnTo>
                  <a:lnTo>
                    <a:pt x="864" y="27960"/>
                  </a:lnTo>
                  <a:close/>
                  <a:moveTo>
                    <a:pt x="10369" y="28272"/>
                  </a:moveTo>
                  <a:cubicBezTo>
                    <a:pt x="11330" y="28272"/>
                    <a:pt x="12290" y="28272"/>
                    <a:pt x="13226" y="28296"/>
                  </a:cubicBezTo>
                  <a:lnTo>
                    <a:pt x="14666" y="28344"/>
                  </a:lnTo>
                  <a:cubicBezTo>
                    <a:pt x="15146" y="28344"/>
                    <a:pt x="15602" y="28368"/>
                    <a:pt x="16082" y="28392"/>
                  </a:cubicBezTo>
                  <a:cubicBezTo>
                    <a:pt x="15602" y="28416"/>
                    <a:pt x="15122" y="28416"/>
                    <a:pt x="14642" y="28440"/>
                  </a:cubicBezTo>
                  <a:lnTo>
                    <a:pt x="14666" y="28440"/>
                  </a:lnTo>
                  <a:lnTo>
                    <a:pt x="13226" y="28488"/>
                  </a:lnTo>
                  <a:cubicBezTo>
                    <a:pt x="12290" y="28488"/>
                    <a:pt x="11330" y="28488"/>
                    <a:pt x="10369" y="28512"/>
                  </a:cubicBezTo>
                  <a:cubicBezTo>
                    <a:pt x="9409" y="28512"/>
                    <a:pt x="8473" y="28512"/>
                    <a:pt x="7513" y="28488"/>
                  </a:cubicBezTo>
                  <a:cubicBezTo>
                    <a:pt x="6553" y="28440"/>
                    <a:pt x="5617" y="28440"/>
                    <a:pt x="4657" y="28392"/>
                  </a:cubicBezTo>
                  <a:cubicBezTo>
                    <a:pt x="5617" y="28344"/>
                    <a:pt x="6553" y="28320"/>
                    <a:pt x="7513" y="28296"/>
                  </a:cubicBezTo>
                  <a:cubicBezTo>
                    <a:pt x="7993" y="28284"/>
                    <a:pt x="8467" y="28284"/>
                    <a:pt x="8941" y="28284"/>
                  </a:cubicBezTo>
                  <a:cubicBezTo>
                    <a:pt x="9415" y="28284"/>
                    <a:pt x="9889" y="28284"/>
                    <a:pt x="10369" y="28272"/>
                  </a:cubicBezTo>
                  <a:close/>
                  <a:moveTo>
                    <a:pt x="2065" y="28512"/>
                  </a:moveTo>
                  <a:lnTo>
                    <a:pt x="2065" y="28752"/>
                  </a:lnTo>
                  <a:lnTo>
                    <a:pt x="864" y="28752"/>
                  </a:lnTo>
                  <a:lnTo>
                    <a:pt x="864" y="28512"/>
                  </a:lnTo>
                  <a:close/>
                  <a:moveTo>
                    <a:pt x="432" y="25296"/>
                  </a:moveTo>
                  <a:cubicBezTo>
                    <a:pt x="480" y="25920"/>
                    <a:pt x="528" y="26544"/>
                    <a:pt x="552" y="27168"/>
                  </a:cubicBezTo>
                  <a:cubicBezTo>
                    <a:pt x="576" y="27792"/>
                    <a:pt x="600" y="28416"/>
                    <a:pt x="552" y="29040"/>
                  </a:cubicBezTo>
                  <a:cubicBezTo>
                    <a:pt x="408" y="28440"/>
                    <a:pt x="336" y="27816"/>
                    <a:pt x="312" y="27168"/>
                  </a:cubicBezTo>
                  <a:cubicBezTo>
                    <a:pt x="288" y="26544"/>
                    <a:pt x="312" y="25920"/>
                    <a:pt x="432" y="25296"/>
                  </a:cubicBezTo>
                  <a:close/>
                  <a:moveTo>
                    <a:pt x="10369" y="28872"/>
                  </a:moveTo>
                  <a:cubicBezTo>
                    <a:pt x="11330" y="28872"/>
                    <a:pt x="12290" y="28872"/>
                    <a:pt x="13226" y="28896"/>
                  </a:cubicBezTo>
                  <a:lnTo>
                    <a:pt x="14666" y="28920"/>
                  </a:lnTo>
                  <a:cubicBezTo>
                    <a:pt x="15146" y="28944"/>
                    <a:pt x="15602" y="28968"/>
                    <a:pt x="16082" y="28992"/>
                  </a:cubicBezTo>
                  <a:cubicBezTo>
                    <a:pt x="15602" y="29016"/>
                    <a:pt x="15122" y="29016"/>
                    <a:pt x="14642" y="29040"/>
                  </a:cubicBezTo>
                  <a:lnTo>
                    <a:pt x="14666" y="29040"/>
                  </a:lnTo>
                  <a:lnTo>
                    <a:pt x="13226" y="29064"/>
                  </a:lnTo>
                  <a:cubicBezTo>
                    <a:pt x="12290" y="29088"/>
                    <a:pt x="11330" y="29088"/>
                    <a:pt x="10369" y="29112"/>
                  </a:cubicBezTo>
                  <a:cubicBezTo>
                    <a:pt x="9409" y="29112"/>
                    <a:pt x="8473" y="29112"/>
                    <a:pt x="7513" y="29064"/>
                  </a:cubicBezTo>
                  <a:cubicBezTo>
                    <a:pt x="6553" y="29040"/>
                    <a:pt x="5617" y="29040"/>
                    <a:pt x="4657" y="28992"/>
                  </a:cubicBezTo>
                  <a:cubicBezTo>
                    <a:pt x="5617" y="28944"/>
                    <a:pt x="6553" y="28920"/>
                    <a:pt x="7513" y="28896"/>
                  </a:cubicBezTo>
                  <a:cubicBezTo>
                    <a:pt x="8473" y="28872"/>
                    <a:pt x="9409" y="28872"/>
                    <a:pt x="10369" y="28872"/>
                  </a:cubicBezTo>
                  <a:close/>
                  <a:moveTo>
                    <a:pt x="10369" y="29473"/>
                  </a:moveTo>
                  <a:cubicBezTo>
                    <a:pt x="11330" y="29473"/>
                    <a:pt x="12290" y="29473"/>
                    <a:pt x="13226" y="29497"/>
                  </a:cubicBezTo>
                  <a:lnTo>
                    <a:pt x="14666" y="29545"/>
                  </a:lnTo>
                  <a:cubicBezTo>
                    <a:pt x="15146" y="29545"/>
                    <a:pt x="15602" y="29569"/>
                    <a:pt x="16082" y="29593"/>
                  </a:cubicBezTo>
                  <a:cubicBezTo>
                    <a:pt x="15602" y="29617"/>
                    <a:pt x="15122" y="29617"/>
                    <a:pt x="14642" y="29641"/>
                  </a:cubicBezTo>
                  <a:lnTo>
                    <a:pt x="14666" y="29641"/>
                  </a:lnTo>
                  <a:lnTo>
                    <a:pt x="13226" y="29689"/>
                  </a:lnTo>
                  <a:cubicBezTo>
                    <a:pt x="12290" y="29689"/>
                    <a:pt x="11330" y="29689"/>
                    <a:pt x="10369" y="29713"/>
                  </a:cubicBezTo>
                  <a:cubicBezTo>
                    <a:pt x="9409" y="29713"/>
                    <a:pt x="8473" y="29713"/>
                    <a:pt x="7513" y="29689"/>
                  </a:cubicBezTo>
                  <a:cubicBezTo>
                    <a:pt x="6553" y="29641"/>
                    <a:pt x="5617" y="29641"/>
                    <a:pt x="4657" y="29593"/>
                  </a:cubicBezTo>
                  <a:cubicBezTo>
                    <a:pt x="5617" y="29545"/>
                    <a:pt x="6553" y="29521"/>
                    <a:pt x="7513" y="29497"/>
                  </a:cubicBezTo>
                  <a:cubicBezTo>
                    <a:pt x="8473" y="29473"/>
                    <a:pt x="9409" y="29473"/>
                    <a:pt x="10369" y="29473"/>
                  </a:cubicBezTo>
                  <a:close/>
                  <a:moveTo>
                    <a:pt x="2065" y="28944"/>
                  </a:moveTo>
                  <a:lnTo>
                    <a:pt x="2065" y="28944"/>
                  </a:lnTo>
                  <a:cubicBezTo>
                    <a:pt x="2065" y="28945"/>
                    <a:pt x="2191" y="30016"/>
                    <a:pt x="1243" y="30016"/>
                  </a:cubicBezTo>
                  <a:cubicBezTo>
                    <a:pt x="1178" y="30016"/>
                    <a:pt x="1108" y="30011"/>
                    <a:pt x="1032" y="30001"/>
                  </a:cubicBezTo>
                  <a:cubicBezTo>
                    <a:pt x="1128" y="29881"/>
                    <a:pt x="1176" y="29761"/>
                    <a:pt x="1176" y="29617"/>
                  </a:cubicBezTo>
                  <a:cubicBezTo>
                    <a:pt x="1560" y="29545"/>
                    <a:pt x="1897" y="29304"/>
                    <a:pt x="2065" y="28944"/>
                  </a:cubicBezTo>
                  <a:close/>
                  <a:moveTo>
                    <a:pt x="11212" y="30063"/>
                  </a:moveTo>
                  <a:cubicBezTo>
                    <a:pt x="11890" y="30063"/>
                    <a:pt x="12564" y="30080"/>
                    <a:pt x="13226" y="30097"/>
                  </a:cubicBezTo>
                  <a:lnTo>
                    <a:pt x="14666" y="30145"/>
                  </a:lnTo>
                  <a:cubicBezTo>
                    <a:pt x="15146" y="30145"/>
                    <a:pt x="15602" y="30169"/>
                    <a:pt x="16082" y="30193"/>
                  </a:cubicBezTo>
                  <a:cubicBezTo>
                    <a:pt x="15602" y="30193"/>
                    <a:pt x="15122" y="30217"/>
                    <a:pt x="14642" y="30241"/>
                  </a:cubicBezTo>
                  <a:lnTo>
                    <a:pt x="14666" y="30241"/>
                  </a:lnTo>
                  <a:lnTo>
                    <a:pt x="13226" y="30289"/>
                  </a:lnTo>
                  <a:cubicBezTo>
                    <a:pt x="12290" y="30289"/>
                    <a:pt x="11330" y="30289"/>
                    <a:pt x="10369" y="30313"/>
                  </a:cubicBezTo>
                  <a:cubicBezTo>
                    <a:pt x="9409" y="30313"/>
                    <a:pt x="8473" y="30313"/>
                    <a:pt x="7513" y="30289"/>
                  </a:cubicBezTo>
                  <a:cubicBezTo>
                    <a:pt x="6553" y="30241"/>
                    <a:pt x="5617" y="30241"/>
                    <a:pt x="4657" y="30193"/>
                  </a:cubicBezTo>
                  <a:cubicBezTo>
                    <a:pt x="5617" y="30145"/>
                    <a:pt x="6553" y="30121"/>
                    <a:pt x="7513" y="30097"/>
                  </a:cubicBezTo>
                  <a:cubicBezTo>
                    <a:pt x="7993" y="30085"/>
                    <a:pt x="8467" y="30085"/>
                    <a:pt x="8941" y="30085"/>
                  </a:cubicBezTo>
                  <a:cubicBezTo>
                    <a:pt x="9415" y="30085"/>
                    <a:pt x="9889" y="30085"/>
                    <a:pt x="10369" y="30073"/>
                  </a:cubicBezTo>
                  <a:cubicBezTo>
                    <a:pt x="10651" y="30066"/>
                    <a:pt x="10932" y="30063"/>
                    <a:pt x="11212" y="30063"/>
                  </a:cubicBezTo>
                  <a:close/>
                  <a:moveTo>
                    <a:pt x="11302" y="22151"/>
                  </a:moveTo>
                  <a:cubicBezTo>
                    <a:pt x="11430" y="22151"/>
                    <a:pt x="11498" y="22152"/>
                    <a:pt x="11498" y="22152"/>
                  </a:cubicBezTo>
                  <a:cubicBezTo>
                    <a:pt x="9577" y="22344"/>
                    <a:pt x="7489" y="22440"/>
                    <a:pt x="7489" y="22440"/>
                  </a:cubicBezTo>
                  <a:cubicBezTo>
                    <a:pt x="10834" y="22290"/>
                    <a:pt x="13205" y="22262"/>
                    <a:pt x="14512" y="22262"/>
                  </a:cubicBezTo>
                  <a:cubicBezTo>
                    <a:pt x="15296" y="22262"/>
                    <a:pt x="15698" y="22272"/>
                    <a:pt x="15698" y="22272"/>
                  </a:cubicBezTo>
                  <a:cubicBezTo>
                    <a:pt x="17306" y="22296"/>
                    <a:pt x="17042" y="23112"/>
                    <a:pt x="17042" y="23112"/>
                  </a:cubicBezTo>
                  <a:cubicBezTo>
                    <a:pt x="17090" y="27216"/>
                    <a:pt x="16850" y="30721"/>
                    <a:pt x="16850" y="30721"/>
                  </a:cubicBezTo>
                  <a:cubicBezTo>
                    <a:pt x="16634" y="25321"/>
                    <a:pt x="16154" y="23496"/>
                    <a:pt x="16154" y="23496"/>
                  </a:cubicBezTo>
                  <a:lnTo>
                    <a:pt x="16154" y="23496"/>
                  </a:lnTo>
                  <a:cubicBezTo>
                    <a:pt x="16202" y="23832"/>
                    <a:pt x="16226" y="24192"/>
                    <a:pt x="16226" y="24552"/>
                  </a:cubicBezTo>
                  <a:cubicBezTo>
                    <a:pt x="11161" y="24696"/>
                    <a:pt x="6625" y="24816"/>
                    <a:pt x="6625" y="24816"/>
                  </a:cubicBezTo>
                  <a:cubicBezTo>
                    <a:pt x="11794" y="24252"/>
                    <a:pt x="10477" y="23711"/>
                    <a:pt x="8100" y="23711"/>
                  </a:cubicBezTo>
                  <a:cubicBezTo>
                    <a:pt x="8049" y="23711"/>
                    <a:pt x="7997" y="23711"/>
                    <a:pt x="7945" y="23712"/>
                  </a:cubicBezTo>
                  <a:cubicBezTo>
                    <a:pt x="5473" y="23736"/>
                    <a:pt x="4321" y="25032"/>
                    <a:pt x="4321" y="25032"/>
                  </a:cubicBezTo>
                  <a:cubicBezTo>
                    <a:pt x="4321" y="24984"/>
                    <a:pt x="4225" y="23232"/>
                    <a:pt x="4225" y="23232"/>
                  </a:cubicBezTo>
                  <a:cubicBezTo>
                    <a:pt x="4225" y="22471"/>
                    <a:pt x="4699" y="22384"/>
                    <a:pt x="4913" y="22384"/>
                  </a:cubicBezTo>
                  <a:cubicBezTo>
                    <a:pt x="4976" y="22384"/>
                    <a:pt x="5017" y="22392"/>
                    <a:pt x="5017" y="22392"/>
                  </a:cubicBezTo>
                  <a:cubicBezTo>
                    <a:pt x="8084" y="22168"/>
                    <a:pt x="10600" y="22151"/>
                    <a:pt x="11302" y="22151"/>
                  </a:cubicBezTo>
                  <a:close/>
                  <a:moveTo>
                    <a:pt x="10369" y="30673"/>
                  </a:moveTo>
                  <a:cubicBezTo>
                    <a:pt x="11330" y="30673"/>
                    <a:pt x="12290" y="30673"/>
                    <a:pt x="13226" y="30697"/>
                  </a:cubicBezTo>
                  <a:lnTo>
                    <a:pt x="14666" y="30721"/>
                  </a:lnTo>
                  <a:cubicBezTo>
                    <a:pt x="15146" y="30745"/>
                    <a:pt x="15602" y="30769"/>
                    <a:pt x="16082" y="30793"/>
                  </a:cubicBezTo>
                  <a:cubicBezTo>
                    <a:pt x="15602" y="30793"/>
                    <a:pt x="15122" y="30817"/>
                    <a:pt x="14642" y="30841"/>
                  </a:cubicBezTo>
                  <a:lnTo>
                    <a:pt x="14666" y="30841"/>
                  </a:lnTo>
                  <a:lnTo>
                    <a:pt x="13226" y="30865"/>
                  </a:lnTo>
                  <a:cubicBezTo>
                    <a:pt x="12290" y="30889"/>
                    <a:pt x="11330" y="30889"/>
                    <a:pt x="10369" y="30913"/>
                  </a:cubicBezTo>
                  <a:cubicBezTo>
                    <a:pt x="9409" y="30913"/>
                    <a:pt x="8473" y="30913"/>
                    <a:pt x="7513" y="30865"/>
                  </a:cubicBezTo>
                  <a:cubicBezTo>
                    <a:pt x="6553" y="30841"/>
                    <a:pt x="5617" y="30841"/>
                    <a:pt x="4657" y="30793"/>
                  </a:cubicBezTo>
                  <a:cubicBezTo>
                    <a:pt x="5617" y="30745"/>
                    <a:pt x="6553" y="30721"/>
                    <a:pt x="7513" y="30697"/>
                  </a:cubicBezTo>
                  <a:cubicBezTo>
                    <a:pt x="8473" y="30673"/>
                    <a:pt x="9409" y="30673"/>
                    <a:pt x="10369" y="30673"/>
                  </a:cubicBezTo>
                  <a:close/>
                  <a:moveTo>
                    <a:pt x="11212" y="31263"/>
                  </a:moveTo>
                  <a:cubicBezTo>
                    <a:pt x="11890" y="31263"/>
                    <a:pt x="12564" y="31280"/>
                    <a:pt x="13226" y="31297"/>
                  </a:cubicBezTo>
                  <a:lnTo>
                    <a:pt x="14666" y="31321"/>
                  </a:lnTo>
                  <a:cubicBezTo>
                    <a:pt x="15122" y="31345"/>
                    <a:pt x="15602" y="31345"/>
                    <a:pt x="16082" y="31369"/>
                  </a:cubicBezTo>
                  <a:lnTo>
                    <a:pt x="16082" y="31393"/>
                  </a:lnTo>
                  <a:cubicBezTo>
                    <a:pt x="15602" y="31417"/>
                    <a:pt x="15146" y="31417"/>
                    <a:pt x="14666" y="31441"/>
                  </a:cubicBezTo>
                  <a:lnTo>
                    <a:pt x="13226" y="31465"/>
                  </a:lnTo>
                  <a:cubicBezTo>
                    <a:pt x="12290" y="31489"/>
                    <a:pt x="11330" y="31489"/>
                    <a:pt x="10369" y="31513"/>
                  </a:cubicBezTo>
                  <a:cubicBezTo>
                    <a:pt x="9409" y="31513"/>
                    <a:pt x="8473" y="31513"/>
                    <a:pt x="7513" y="31465"/>
                  </a:cubicBezTo>
                  <a:cubicBezTo>
                    <a:pt x="6553" y="31441"/>
                    <a:pt x="5617" y="31441"/>
                    <a:pt x="4657" y="31393"/>
                  </a:cubicBezTo>
                  <a:cubicBezTo>
                    <a:pt x="5617" y="31345"/>
                    <a:pt x="6553" y="31321"/>
                    <a:pt x="7513" y="31297"/>
                  </a:cubicBezTo>
                  <a:cubicBezTo>
                    <a:pt x="8473" y="31273"/>
                    <a:pt x="9409" y="31273"/>
                    <a:pt x="10369" y="31273"/>
                  </a:cubicBezTo>
                  <a:cubicBezTo>
                    <a:pt x="10651" y="31266"/>
                    <a:pt x="10932" y="31263"/>
                    <a:pt x="11212" y="31263"/>
                  </a:cubicBezTo>
                  <a:close/>
                  <a:moveTo>
                    <a:pt x="3961" y="23232"/>
                  </a:moveTo>
                  <a:cubicBezTo>
                    <a:pt x="4033" y="23952"/>
                    <a:pt x="4057" y="24672"/>
                    <a:pt x="4105" y="25392"/>
                  </a:cubicBezTo>
                  <a:cubicBezTo>
                    <a:pt x="4153" y="26136"/>
                    <a:pt x="4177" y="26856"/>
                    <a:pt x="4201" y="27576"/>
                  </a:cubicBezTo>
                  <a:cubicBezTo>
                    <a:pt x="4225" y="28320"/>
                    <a:pt x="4225" y="29040"/>
                    <a:pt x="4225" y="29761"/>
                  </a:cubicBezTo>
                  <a:lnTo>
                    <a:pt x="4225" y="30865"/>
                  </a:lnTo>
                  <a:cubicBezTo>
                    <a:pt x="4225" y="31225"/>
                    <a:pt x="4225" y="31585"/>
                    <a:pt x="4201" y="31969"/>
                  </a:cubicBezTo>
                  <a:cubicBezTo>
                    <a:pt x="4177" y="31585"/>
                    <a:pt x="4153" y="31225"/>
                    <a:pt x="4129" y="30865"/>
                  </a:cubicBezTo>
                  <a:lnTo>
                    <a:pt x="4057" y="29785"/>
                  </a:lnTo>
                  <a:cubicBezTo>
                    <a:pt x="4009" y="29040"/>
                    <a:pt x="3985" y="28320"/>
                    <a:pt x="3961" y="27600"/>
                  </a:cubicBezTo>
                  <a:cubicBezTo>
                    <a:pt x="3937" y="26856"/>
                    <a:pt x="3937" y="26136"/>
                    <a:pt x="3937" y="25416"/>
                  </a:cubicBezTo>
                  <a:cubicBezTo>
                    <a:pt x="3937" y="24672"/>
                    <a:pt x="3937" y="23952"/>
                    <a:pt x="3961" y="23232"/>
                  </a:cubicBezTo>
                  <a:close/>
                  <a:moveTo>
                    <a:pt x="19193" y="23286"/>
                  </a:moveTo>
                  <a:cubicBezTo>
                    <a:pt x="19208" y="23286"/>
                    <a:pt x="19226" y="23292"/>
                    <a:pt x="19250" y="23304"/>
                  </a:cubicBezTo>
                  <a:cubicBezTo>
                    <a:pt x="19250" y="23304"/>
                    <a:pt x="19274" y="23304"/>
                    <a:pt x="19274" y="23328"/>
                  </a:cubicBezTo>
                  <a:lnTo>
                    <a:pt x="19298" y="23352"/>
                  </a:lnTo>
                  <a:cubicBezTo>
                    <a:pt x="19298" y="23352"/>
                    <a:pt x="19322" y="23376"/>
                    <a:pt x="19322" y="23400"/>
                  </a:cubicBezTo>
                  <a:cubicBezTo>
                    <a:pt x="19346" y="23448"/>
                    <a:pt x="19346" y="23496"/>
                    <a:pt x="19346" y="23544"/>
                  </a:cubicBezTo>
                  <a:cubicBezTo>
                    <a:pt x="19346" y="23640"/>
                    <a:pt x="19370" y="23712"/>
                    <a:pt x="19370" y="23808"/>
                  </a:cubicBezTo>
                  <a:cubicBezTo>
                    <a:pt x="19418" y="24480"/>
                    <a:pt x="19418" y="25152"/>
                    <a:pt x="19418" y="25824"/>
                  </a:cubicBezTo>
                  <a:cubicBezTo>
                    <a:pt x="19394" y="27168"/>
                    <a:pt x="19346" y="28512"/>
                    <a:pt x="19274" y="29857"/>
                  </a:cubicBezTo>
                  <a:cubicBezTo>
                    <a:pt x="19226" y="30529"/>
                    <a:pt x="19202" y="31201"/>
                    <a:pt x="19130" y="31873"/>
                  </a:cubicBezTo>
                  <a:cubicBezTo>
                    <a:pt x="19106" y="32209"/>
                    <a:pt x="19082" y="32545"/>
                    <a:pt x="19034" y="32881"/>
                  </a:cubicBezTo>
                  <a:cubicBezTo>
                    <a:pt x="19010" y="33217"/>
                    <a:pt x="18938" y="33553"/>
                    <a:pt x="18866" y="33865"/>
                  </a:cubicBezTo>
                  <a:cubicBezTo>
                    <a:pt x="18962" y="33217"/>
                    <a:pt x="19010" y="32545"/>
                    <a:pt x="19034" y="31873"/>
                  </a:cubicBezTo>
                  <a:cubicBezTo>
                    <a:pt x="19058" y="31201"/>
                    <a:pt x="19082" y="30529"/>
                    <a:pt x="19106" y="29857"/>
                  </a:cubicBezTo>
                  <a:cubicBezTo>
                    <a:pt x="19130" y="28512"/>
                    <a:pt x="19178" y="27144"/>
                    <a:pt x="19178" y="25824"/>
                  </a:cubicBezTo>
                  <a:cubicBezTo>
                    <a:pt x="19178" y="25192"/>
                    <a:pt x="19178" y="24583"/>
                    <a:pt x="19178" y="23952"/>
                  </a:cubicBezTo>
                  <a:cubicBezTo>
                    <a:pt x="19106" y="24288"/>
                    <a:pt x="19058" y="24624"/>
                    <a:pt x="19034" y="24960"/>
                  </a:cubicBezTo>
                  <a:cubicBezTo>
                    <a:pt x="18938" y="25632"/>
                    <a:pt x="18890" y="26280"/>
                    <a:pt x="18842" y="26952"/>
                  </a:cubicBezTo>
                  <a:cubicBezTo>
                    <a:pt x="18794" y="27624"/>
                    <a:pt x="18746" y="28296"/>
                    <a:pt x="18722" y="28968"/>
                  </a:cubicBezTo>
                  <a:cubicBezTo>
                    <a:pt x="18674" y="27624"/>
                    <a:pt x="18722" y="26280"/>
                    <a:pt x="18842" y="24936"/>
                  </a:cubicBezTo>
                  <a:cubicBezTo>
                    <a:pt x="18890" y="24600"/>
                    <a:pt x="18914" y="24264"/>
                    <a:pt x="18962" y="23928"/>
                  </a:cubicBezTo>
                  <a:cubicBezTo>
                    <a:pt x="18986" y="23760"/>
                    <a:pt x="19034" y="23592"/>
                    <a:pt x="19058" y="23424"/>
                  </a:cubicBezTo>
                  <a:cubicBezTo>
                    <a:pt x="19082" y="23376"/>
                    <a:pt x="19106" y="23352"/>
                    <a:pt x="19130" y="23328"/>
                  </a:cubicBezTo>
                  <a:cubicBezTo>
                    <a:pt x="19130" y="23304"/>
                    <a:pt x="19154" y="23304"/>
                    <a:pt x="19154" y="23304"/>
                  </a:cubicBezTo>
                  <a:cubicBezTo>
                    <a:pt x="19166" y="23292"/>
                    <a:pt x="19178" y="23286"/>
                    <a:pt x="19193" y="23286"/>
                  </a:cubicBezTo>
                  <a:close/>
                  <a:moveTo>
                    <a:pt x="17930" y="24000"/>
                  </a:moveTo>
                  <a:lnTo>
                    <a:pt x="17930" y="25488"/>
                  </a:lnTo>
                  <a:lnTo>
                    <a:pt x="17930" y="27000"/>
                  </a:lnTo>
                  <a:cubicBezTo>
                    <a:pt x="17930" y="27984"/>
                    <a:pt x="17882" y="28992"/>
                    <a:pt x="17858" y="29977"/>
                  </a:cubicBezTo>
                  <a:cubicBezTo>
                    <a:pt x="17834" y="30985"/>
                    <a:pt x="17810" y="31969"/>
                    <a:pt x="17762" y="32953"/>
                  </a:cubicBezTo>
                  <a:cubicBezTo>
                    <a:pt x="17714" y="33961"/>
                    <a:pt x="17666" y="34945"/>
                    <a:pt x="17570" y="35929"/>
                  </a:cubicBezTo>
                  <a:cubicBezTo>
                    <a:pt x="17546" y="34945"/>
                    <a:pt x="17570" y="33937"/>
                    <a:pt x="17594" y="32953"/>
                  </a:cubicBezTo>
                  <a:lnTo>
                    <a:pt x="17570" y="32953"/>
                  </a:lnTo>
                  <a:cubicBezTo>
                    <a:pt x="17570" y="31969"/>
                    <a:pt x="17618" y="30961"/>
                    <a:pt x="17642" y="29977"/>
                  </a:cubicBezTo>
                  <a:cubicBezTo>
                    <a:pt x="17666" y="28992"/>
                    <a:pt x="17714" y="27984"/>
                    <a:pt x="17738" y="27000"/>
                  </a:cubicBezTo>
                  <a:lnTo>
                    <a:pt x="17834" y="25488"/>
                  </a:lnTo>
                  <a:cubicBezTo>
                    <a:pt x="17858" y="25008"/>
                    <a:pt x="17882" y="24504"/>
                    <a:pt x="17930" y="24000"/>
                  </a:cubicBezTo>
                  <a:close/>
                  <a:moveTo>
                    <a:pt x="15938" y="32953"/>
                  </a:moveTo>
                  <a:lnTo>
                    <a:pt x="15938" y="37393"/>
                  </a:lnTo>
                  <a:lnTo>
                    <a:pt x="5017" y="37393"/>
                  </a:lnTo>
                  <a:lnTo>
                    <a:pt x="5017" y="32953"/>
                  </a:lnTo>
                  <a:close/>
                  <a:moveTo>
                    <a:pt x="16610" y="32089"/>
                  </a:moveTo>
                  <a:lnTo>
                    <a:pt x="15962" y="32689"/>
                  </a:lnTo>
                  <a:lnTo>
                    <a:pt x="16082" y="32401"/>
                  </a:lnTo>
                  <a:lnTo>
                    <a:pt x="4777" y="32641"/>
                  </a:lnTo>
                  <a:lnTo>
                    <a:pt x="4561" y="32449"/>
                  </a:lnTo>
                  <a:lnTo>
                    <a:pt x="4561" y="32449"/>
                  </a:lnTo>
                  <a:lnTo>
                    <a:pt x="4681" y="32977"/>
                  </a:lnTo>
                  <a:lnTo>
                    <a:pt x="4609" y="37801"/>
                  </a:lnTo>
                  <a:lnTo>
                    <a:pt x="4345" y="36745"/>
                  </a:lnTo>
                  <a:lnTo>
                    <a:pt x="4201" y="37825"/>
                  </a:lnTo>
                  <a:lnTo>
                    <a:pt x="4177" y="35593"/>
                  </a:lnTo>
                  <a:lnTo>
                    <a:pt x="4393" y="36409"/>
                  </a:lnTo>
                  <a:lnTo>
                    <a:pt x="4225" y="32209"/>
                  </a:lnTo>
                  <a:lnTo>
                    <a:pt x="16610" y="32089"/>
                  </a:lnTo>
                  <a:close/>
                  <a:moveTo>
                    <a:pt x="16850" y="32185"/>
                  </a:moveTo>
                  <a:lnTo>
                    <a:pt x="16634" y="37993"/>
                  </a:lnTo>
                  <a:lnTo>
                    <a:pt x="16418" y="33289"/>
                  </a:lnTo>
                  <a:lnTo>
                    <a:pt x="16130" y="35569"/>
                  </a:lnTo>
                  <a:cubicBezTo>
                    <a:pt x="16130" y="35569"/>
                    <a:pt x="16178" y="33001"/>
                    <a:pt x="16178" y="32929"/>
                  </a:cubicBezTo>
                  <a:lnTo>
                    <a:pt x="16850" y="32185"/>
                  </a:lnTo>
                  <a:close/>
                  <a:moveTo>
                    <a:pt x="16178" y="38329"/>
                  </a:moveTo>
                  <a:lnTo>
                    <a:pt x="16178" y="38545"/>
                  </a:lnTo>
                  <a:lnTo>
                    <a:pt x="4681" y="38545"/>
                  </a:lnTo>
                  <a:lnTo>
                    <a:pt x="4681" y="38329"/>
                  </a:lnTo>
                  <a:close/>
                  <a:moveTo>
                    <a:pt x="16178" y="38809"/>
                  </a:moveTo>
                  <a:lnTo>
                    <a:pt x="16178" y="39025"/>
                  </a:lnTo>
                  <a:lnTo>
                    <a:pt x="4681" y="39025"/>
                  </a:lnTo>
                  <a:lnTo>
                    <a:pt x="4681" y="38809"/>
                  </a:lnTo>
                  <a:close/>
                  <a:moveTo>
                    <a:pt x="16178" y="39266"/>
                  </a:moveTo>
                  <a:lnTo>
                    <a:pt x="16178" y="39506"/>
                  </a:lnTo>
                  <a:lnTo>
                    <a:pt x="4681" y="39506"/>
                  </a:lnTo>
                  <a:lnTo>
                    <a:pt x="4681" y="39266"/>
                  </a:lnTo>
                  <a:close/>
                  <a:moveTo>
                    <a:pt x="16178" y="39770"/>
                  </a:moveTo>
                  <a:lnTo>
                    <a:pt x="16178" y="39986"/>
                  </a:lnTo>
                  <a:lnTo>
                    <a:pt x="4681" y="39986"/>
                  </a:lnTo>
                  <a:lnTo>
                    <a:pt x="4681" y="39770"/>
                  </a:lnTo>
                  <a:close/>
                  <a:moveTo>
                    <a:pt x="16178" y="40250"/>
                  </a:moveTo>
                  <a:lnTo>
                    <a:pt x="16178" y="40466"/>
                  </a:lnTo>
                  <a:lnTo>
                    <a:pt x="4681" y="40466"/>
                  </a:lnTo>
                  <a:lnTo>
                    <a:pt x="4681" y="40250"/>
                  </a:lnTo>
                  <a:close/>
                  <a:moveTo>
                    <a:pt x="16202" y="40706"/>
                  </a:moveTo>
                  <a:lnTo>
                    <a:pt x="16202" y="40946"/>
                  </a:lnTo>
                  <a:lnTo>
                    <a:pt x="4681" y="40946"/>
                  </a:lnTo>
                  <a:lnTo>
                    <a:pt x="4681" y="40706"/>
                  </a:lnTo>
                  <a:close/>
                  <a:moveTo>
                    <a:pt x="18386" y="24192"/>
                  </a:moveTo>
                  <a:cubicBezTo>
                    <a:pt x="18386" y="24936"/>
                    <a:pt x="18386" y="25680"/>
                    <a:pt x="18386" y="26400"/>
                  </a:cubicBezTo>
                  <a:lnTo>
                    <a:pt x="18386" y="28632"/>
                  </a:lnTo>
                  <a:lnTo>
                    <a:pt x="18314" y="33049"/>
                  </a:lnTo>
                  <a:cubicBezTo>
                    <a:pt x="18290" y="34513"/>
                    <a:pt x="18266" y="36001"/>
                    <a:pt x="18218" y="37465"/>
                  </a:cubicBezTo>
                  <a:cubicBezTo>
                    <a:pt x="18170" y="38929"/>
                    <a:pt x="18122" y="40418"/>
                    <a:pt x="18050" y="41882"/>
                  </a:cubicBezTo>
                  <a:cubicBezTo>
                    <a:pt x="18026" y="40418"/>
                    <a:pt x="18050" y="38929"/>
                    <a:pt x="18050" y="37465"/>
                  </a:cubicBezTo>
                  <a:cubicBezTo>
                    <a:pt x="18050" y="36001"/>
                    <a:pt x="18074" y="34513"/>
                    <a:pt x="18098" y="33049"/>
                  </a:cubicBezTo>
                  <a:lnTo>
                    <a:pt x="18218" y="28608"/>
                  </a:lnTo>
                  <a:lnTo>
                    <a:pt x="18290" y="26400"/>
                  </a:lnTo>
                  <a:cubicBezTo>
                    <a:pt x="18314" y="25680"/>
                    <a:pt x="18338" y="24936"/>
                    <a:pt x="18386" y="24192"/>
                  </a:cubicBezTo>
                  <a:close/>
                  <a:moveTo>
                    <a:pt x="11522" y="41570"/>
                  </a:moveTo>
                  <a:cubicBezTo>
                    <a:pt x="11810" y="41570"/>
                    <a:pt x="12026" y="41786"/>
                    <a:pt x="12026" y="42050"/>
                  </a:cubicBezTo>
                  <a:lnTo>
                    <a:pt x="12026" y="42554"/>
                  </a:lnTo>
                  <a:cubicBezTo>
                    <a:pt x="12026" y="42818"/>
                    <a:pt x="11786" y="43034"/>
                    <a:pt x="11522" y="43034"/>
                  </a:cubicBezTo>
                  <a:lnTo>
                    <a:pt x="9553" y="43034"/>
                  </a:lnTo>
                  <a:cubicBezTo>
                    <a:pt x="9289" y="43034"/>
                    <a:pt x="9073" y="42818"/>
                    <a:pt x="9073" y="42554"/>
                  </a:cubicBezTo>
                  <a:lnTo>
                    <a:pt x="9073" y="42050"/>
                  </a:lnTo>
                  <a:cubicBezTo>
                    <a:pt x="9073" y="41786"/>
                    <a:pt x="9289" y="41570"/>
                    <a:pt x="9553" y="41570"/>
                  </a:cubicBezTo>
                  <a:close/>
                  <a:moveTo>
                    <a:pt x="7297" y="41570"/>
                  </a:moveTo>
                  <a:cubicBezTo>
                    <a:pt x="7561" y="41570"/>
                    <a:pt x="7777" y="41786"/>
                    <a:pt x="7777" y="42050"/>
                  </a:cubicBezTo>
                  <a:lnTo>
                    <a:pt x="7777" y="42554"/>
                  </a:lnTo>
                  <a:cubicBezTo>
                    <a:pt x="7777" y="42806"/>
                    <a:pt x="7581" y="43036"/>
                    <a:pt x="7313" y="43036"/>
                  </a:cubicBezTo>
                  <a:cubicBezTo>
                    <a:pt x="7300" y="43036"/>
                    <a:pt x="7286" y="43035"/>
                    <a:pt x="7273" y="43034"/>
                  </a:cubicBezTo>
                  <a:lnTo>
                    <a:pt x="5305" y="43034"/>
                  </a:lnTo>
                  <a:cubicBezTo>
                    <a:pt x="5041" y="43034"/>
                    <a:pt x="4825" y="42818"/>
                    <a:pt x="4825" y="42554"/>
                  </a:cubicBezTo>
                  <a:lnTo>
                    <a:pt x="4825" y="42050"/>
                  </a:lnTo>
                  <a:cubicBezTo>
                    <a:pt x="4825" y="41786"/>
                    <a:pt x="5041" y="41570"/>
                    <a:pt x="5305" y="41570"/>
                  </a:cubicBezTo>
                  <a:close/>
                  <a:moveTo>
                    <a:pt x="15650" y="41570"/>
                  </a:moveTo>
                  <a:cubicBezTo>
                    <a:pt x="15914" y="41570"/>
                    <a:pt x="16130" y="41786"/>
                    <a:pt x="16130" y="42050"/>
                  </a:cubicBezTo>
                  <a:lnTo>
                    <a:pt x="16130" y="42554"/>
                  </a:lnTo>
                  <a:cubicBezTo>
                    <a:pt x="16130" y="42806"/>
                    <a:pt x="15934" y="43036"/>
                    <a:pt x="15666" y="43036"/>
                  </a:cubicBezTo>
                  <a:cubicBezTo>
                    <a:pt x="15653" y="43036"/>
                    <a:pt x="15639" y="43035"/>
                    <a:pt x="15626" y="43034"/>
                  </a:cubicBezTo>
                  <a:lnTo>
                    <a:pt x="13658" y="43034"/>
                  </a:lnTo>
                  <a:cubicBezTo>
                    <a:pt x="13394" y="43034"/>
                    <a:pt x="13178" y="42818"/>
                    <a:pt x="13178" y="42554"/>
                  </a:cubicBezTo>
                  <a:lnTo>
                    <a:pt x="13178" y="42050"/>
                  </a:lnTo>
                  <a:cubicBezTo>
                    <a:pt x="13178" y="41786"/>
                    <a:pt x="13394" y="41570"/>
                    <a:pt x="13658" y="41570"/>
                  </a:cubicBezTo>
                  <a:close/>
                  <a:moveTo>
                    <a:pt x="7334" y="43776"/>
                  </a:moveTo>
                  <a:cubicBezTo>
                    <a:pt x="7581" y="43776"/>
                    <a:pt x="7777" y="44006"/>
                    <a:pt x="7777" y="44258"/>
                  </a:cubicBezTo>
                  <a:lnTo>
                    <a:pt x="7777" y="44738"/>
                  </a:lnTo>
                  <a:cubicBezTo>
                    <a:pt x="7777" y="45026"/>
                    <a:pt x="7561" y="45242"/>
                    <a:pt x="7273" y="45242"/>
                  </a:cubicBezTo>
                  <a:lnTo>
                    <a:pt x="5305" y="45242"/>
                  </a:lnTo>
                  <a:cubicBezTo>
                    <a:pt x="5041" y="45242"/>
                    <a:pt x="4825" y="45026"/>
                    <a:pt x="4825" y="44738"/>
                  </a:cubicBezTo>
                  <a:lnTo>
                    <a:pt x="4825" y="44258"/>
                  </a:lnTo>
                  <a:cubicBezTo>
                    <a:pt x="4825" y="43994"/>
                    <a:pt x="5041" y="43778"/>
                    <a:pt x="5305" y="43778"/>
                  </a:cubicBezTo>
                  <a:lnTo>
                    <a:pt x="7297" y="43778"/>
                  </a:lnTo>
                  <a:cubicBezTo>
                    <a:pt x="7309" y="43777"/>
                    <a:pt x="7322" y="43776"/>
                    <a:pt x="7334" y="43776"/>
                  </a:cubicBezTo>
                  <a:close/>
                  <a:moveTo>
                    <a:pt x="11561" y="43776"/>
                  </a:moveTo>
                  <a:cubicBezTo>
                    <a:pt x="11829" y="43776"/>
                    <a:pt x="12026" y="44006"/>
                    <a:pt x="12026" y="44258"/>
                  </a:cubicBezTo>
                  <a:lnTo>
                    <a:pt x="12026" y="44738"/>
                  </a:lnTo>
                  <a:cubicBezTo>
                    <a:pt x="12026" y="45026"/>
                    <a:pt x="11786" y="45242"/>
                    <a:pt x="11522" y="45242"/>
                  </a:cubicBezTo>
                  <a:lnTo>
                    <a:pt x="9553" y="45242"/>
                  </a:lnTo>
                  <a:cubicBezTo>
                    <a:pt x="9289" y="45242"/>
                    <a:pt x="9073" y="45026"/>
                    <a:pt x="9073" y="44738"/>
                  </a:cubicBezTo>
                  <a:lnTo>
                    <a:pt x="9073" y="44258"/>
                  </a:lnTo>
                  <a:cubicBezTo>
                    <a:pt x="9073" y="43994"/>
                    <a:pt x="9289" y="43778"/>
                    <a:pt x="9553" y="43778"/>
                  </a:cubicBezTo>
                  <a:lnTo>
                    <a:pt x="11522" y="43778"/>
                  </a:lnTo>
                  <a:cubicBezTo>
                    <a:pt x="11535" y="43777"/>
                    <a:pt x="11548" y="43776"/>
                    <a:pt x="11561" y="43776"/>
                  </a:cubicBezTo>
                  <a:close/>
                  <a:moveTo>
                    <a:pt x="15650" y="43754"/>
                  </a:moveTo>
                  <a:cubicBezTo>
                    <a:pt x="15914" y="43754"/>
                    <a:pt x="16130" y="43970"/>
                    <a:pt x="16130" y="44258"/>
                  </a:cubicBezTo>
                  <a:lnTo>
                    <a:pt x="16130" y="44738"/>
                  </a:lnTo>
                  <a:cubicBezTo>
                    <a:pt x="16130" y="45026"/>
                    <a:pt x="15914" y="45242"/>
                    <a:pt x="15626" y="45242"/>
                  </a:cubicBezTo>
                  <a:lnTo>
                    <a:pt x="13658" y="45242"/>
                  </a:lnTo>
                  <a:cubicBezTo>
                    <a:pt x="13394" y="45242"/>
                    <a:pt x="13178" y="45026"/>
                    <a:pt x="13178" y="44738"/>
                  </a:cubicBezTo>
                  <a:lnTo>
                    <a:pt x="13178" y="44258"/>
                  </a:lnTo>
                  <a:cubicBezTo>
                    <a:pt x="13178" y="43970"/>
                    <a:pt x="13394" y="43754"/>
                    <a:pt x="13658" y="43754"/>
                  </a:cubicBezTo>
                  <a:close/>
                  <a:moveTo>
                    <a:pt x="7297" y="45986"/>
                  </a:moveTo>
                  <a:cubicBezTo>
                    <a:pt x="7561" y="45986"/>
                    <a:pt x="7777" y="46202"/>
                    <a:pt x="7777" y="46466"/>
                  </a:cubicBezTo>
                  <a:lnTo>
                    <a:pt x="7777" y="46946"/>
                  </a:lnTo>
                  <a:cubicBezTo>
                    <a:pt x="7777" y="47220"/>
                    <a:pt x="7561" y="47428"/>
                    <a:pt x="7313" y="47428"/>
                  </a:cubicBezTo>
                  <a:cubicBezTo>
                    <a:pt x="7300" y="47428"/>
                    <a:pt x="7287" y="47428"/>
                    <a:pt x="7273" y="47426"/>
                  </a:cubicBezTo>
                  <a:lnTo>
                    <a:pt x="5305" y="47426"/>
                  </a:lnTo>
                  <a:cubicBezTo>
                    <a:pt x="5041" y="47426"/>
                    <a:pt x="4825" y="47210"/>
                    <a:pt x="4825" y="46946"/>
                  </a:cubicBezTo>
                  <a:lnTo>
                    <a:pt x="4825" y="46466"/>
                  </a:lnTo>
                  <a:cubicBezTo>
                    <a:pt x="4825" y="46202"/>
                    <a:pt x="5041" y="45986"/>
                    <a:pt x="5305" y="45986"/>
                  </a:cubicBezTo>
                  <a:close/>
                  <a:moveTo>
                    <a:pt x="11522" y="45986"/>
                  </a:moveTo>
                  <a:cubicBezTo>
                    <a:pt x="11810" y="45986"/>
                    <a:pt x="12026" y="46202"/>
                    <a:pt x="12026" y="46466"/>
                  </a:cubicBezTo>
                  <a:lnTo>
                    <a:pt x="12026" y="46946"/>
                  </a:lnTo>
                  <a:cubicBezTo>
                    <a:pt x="12026" y="47220"/>
                    <a:pt x="11809" y="47428"/>
                    <a:pt x="11562" y="47428"/>
                  </a:cubicBezTo>
                  <a:cubicBezTo>
                    <a:pt x="11548" y="47428"/>
                    <a:pt x="11535" y="47428"/>
                    <a:pt x="11522" y="47426"/>
                  </a:cubicBezTo>
                  <a:lnTo>
                    <a:pt x="9553" y="47426"/>
                  </a:lnTo>
                  <a:cubicBezTo>
                    <a:pt x="9289" y="47426"/>
                    <a:pt x="9073" y="47210"/>
                    <a:pt x="9073" y="46946"/>
                  </a:cubicBezTo>
                  <a:lnTo>
                    <a:pt x="9073" y="46466"/>
                  </a:lnTo>
                  <a:cubicBezTo>
                    <a:pt x="9073" y="46202"/>
                    <a:pt x="9289" y="45986"/>
                    <a:pt x="9553" y="45986"/>
                  </a:cubicBezTo>
                  <a:close/>
                  <a:moveTo>
                    <a:pt x="15650" y="45986"/>
                  </a:moveTo>
                  <a:cubicBezTo>
                    <a:pt x="15914" y="45986"/>
                    <a:pt x="16130" y="46202"/>
                    <a:pt x="16130" y="46466"/>
                  </a:cubicBezTo>
                  <a:lnTo>
                    <a:pt x="16130" y="46946"/>
                  </a:lnTo>
                  <a:cubicBezTo>
                    <a:pt x="16130" y="47220"/>
                    <a:pt x="15914" y="47428"/>
                    <a:pt x="15666" y="47428"/>
                  </a:cubicBezTo>
                  <a:cubicBezTo>
                    <a:pt x="15653" y="47428"/>
                    <a:pt x="15639" y="47428"/>
                    <a:pt x="15626" y="47426"/>
                  </a:cubicBezTo>
                  <a:lnTo>
                    <a:pt x="13658" y="47426"/>
                  </a:lnTo>
                  <a:cubicBezTo>
                    <a:pt x="13394" y="47426"/>
                    <a:pt x="13178" y="47210"/>
                    <a:pt x="13178" y="46946"/>
                  </a:cubicBezTo>
                  <a:lnTo>
                    <a:pt x="13178" y="46466"/>
                  </a:lnTo>
                  <a:cubicBezTo>
                    <a:pt x="13178" y="46202"/>
                    <a:pt x="13394" y="45986"/>
                    <a:pt x="13658" y="45986"/>
                  </a:cubicBezTo>
                  <a:close/>
                  <a:moveTo>
                    <a:pt x="17618" y="36433"/>
                  </a:moveTo>
                  <a:lnTo>
                    <a:pt x="17618" y="37849"/>
                  </a:lnTo>
                  <a:lnTo>
                    <a:pt x="17594" y="39242"/>
                  </a:lnTo>
                  <a:cubicBezTo>
                    <a:pt x="17594" y="40178"/>
                    <a:pt x="17570" y="41114"/>
                    <a:pt x="17522" y="42050"/>
                  </a:cubicBezTo>
                  <a:cubicBezTo>
                    <a:pt x="17498" y="42986"/>
                    <a:pt x="17450" y="43922"/>
                    <a:pt x="17402" y="44858"/>
                  </a:cubicBezTo>
                  <a:cubicBezTo>
                    <a:pt x="17354" y="45794"/>
                    <a:pt x="17306" y="46730"/>
                    <a:pt x="17234" y="47666"/>
                  </a:cubicBezTo>
                  <a:cubicBezTo>
                    <a:pt x="17210" y="46730"/>
                    <a:pt x="17234" y="45794"/>
                    <a:pt x="17234" y="44858"/>
                  </a:cubicBezTo>
                  <a:cubicBezTo>
                    <a:pt x="17234" y="43922"/>
                    <a:pt x="17282" y="42986"/>
                    <a:pt x="17306" y="42050"/>
                  </a:cubicBezTo>
                  <a:cubicBezTo>
                    <a:pt x="17330" y="41114"/>
                    <a:pt x="17378" y="40178"/>
                    <a:pt x="17426" y="39242"/>
                  </a:cubicBezTo>
                  <a:lnTo>
                    <a:pt x="17498" y="37849"/>
                  </a:lnTo>
                  <a:cubicBezTo>
                    <a:pt x="17546" y="37369"/>
                    <a:pt x="17594" y="36889"/>
                    <a:pt x="17618" y="36433"/>
                  </a:cubicBezTo>
                  <a:close/>
                  <a:moveTo>
                    <a:pt x="3697" y="22968"/>
                  </a:moveTo>
                  <a:lnTo>
                    <a:pt x="3793" y="26088"/>
                  </a:lnTo>
                  <a:lnTo>
                    <a:pt x="3865" y="29208"/>
                  </a:lnTo>
                  <a:lnTo>
                    <a:pt x="3961" y="35449"/>
                  </a:lnTo>
                  <a:lnTo>
                    <a:pt x="4009" y="41690"/>
                  </a:lnTo>
                  <a:cubicBezTo>
                    <a:pt x="4009" y="43778"/>
                    <a:pt x="4009" y="45866"/>
                    <a:pt x="3985" y="47954"/>
                  </a:cubicBezTo>
                  <a:cubicBezTo>
                    <a:pt x="3913" y="45866"/>
                    <a:pt x="3889" y="43778"/>
                    <a:pt x="3841" y="41690"/>
                  </a:cubicBezTo>
                  <a:lnTo>
                    <a:pt x="3745" y="35449"/>
                  </a:lnTo>
                  <a:lnTo>
                    <a:pt x="3697" y="29208"/>
                  </a:lnTo>
                  <a:lnTo>
                    <a:pt x="3697" y="26088"/>
                  </a:lnTo>
                  <a:lnTo>
                    <a:pt x="3697" y="22968"/>
                  </a:lnTo>
                  <a:close/>
                  <a:moveTo>
                    <a:pt x="17498" y="23520"/>
                  </a:moveTo>
                  <a:lnTo>
                    <a:pt x="17498" y="23520"/>
                  </a:lnTo>
                  <a:cubicBezTo>
                    <a:pt x="17474" y="25632"/>
                    <a:pt x="17450" y="27744"/>
                    <a:pt x="17402" y="29857"/>
                  </a:cubicBezTo>
                  <a:lnTo>
                    <a:pt x="17402" y="29881"/>
                  </a:lnTo>
                  <a:lnTo>
                    <a:pt x="17258" y="36241"/>
                  </a:lnTo>
                  <a:lnTo>
                    <a:pt x="17042" y="42578"/>
                  </a:lnTo>
                  <a:lnTo>
                    <a:pt x="16922" y="45770"/>
                  </a:lnTo>
                  <a:lnTo>
                    <a:pt x="16778" y="48939"/>
                  </a:lnTo>
                  <a:lnTo>
                    <a:pt x="16802" y="45746"/>
                  </a:lnTo>
                  <a:lnTo>
                    <a:pt x="16874" y="42578"/>
                  </a:lnTo>
                  <a:lnTo>
                    <a:pt x="17018" y="36217"/>
                  </a:lnTo>
                  <a:lnTo>
                    <a:pt x="17234" y="29881"/>
                  </a:lnTo>
                  <a:cubicBezTo>
                    <a:pt x="17306" y="27768"/>
                    <a:pt x="17402" y="25632"/>
                    <a:pt x="17498" y="23520"/>
                  </a:cubicBezTo>
                  <a:close/>
                  <a:moveTo>
                    <a:pt x="7297" y="48170"/>
                  </a:moveTo>
                  <a:cubicBezTo>
                    <a:pt x="7561" y="48170"/>
                    <a:pt x="7777" y="48386"/>
                    <a:pt x="7777" y="48650"/>
                  </a:cubicBezTo>
                  <a:lnTo>
                    <a:pt x="7777" y="49155"/>
                  </a:lnTo>
                  <a:cubicBezTo>
                    <a:pt x="7777" y="49419"/>
                    <a:pt x="7561" y="49635"/>
                    <a:pt x="7297" y="49635"/>
                  </a:cubicBezTo>
                  <a:lnTo>
                    <a:pt x="5305" y="49635"/>
                  </a:lnTo>
                  <a:cubicBezTo>
                    <a:pt x="5041" y="49635"/>
                    <a:pt x="4825" y="49419"/>
                    <a:pt x="4825" y="49155"/>
                  </a:cubicBezTo>
                  <a:lnTo>
                    <a:pt x="4825" y="48650"/>
                  </a:lnTo>
                  <a:cubicBezTo>
                    <a:pt x="4825" y="48386"/>
                    <a:pt x="5041" y="48170"/>
                    <a:pt x="5305" y="48170"/>
                  </a:cubicBezTo>
                  <a:close/>
                  <a:moveTo>
                    <a:pt x="11522" y="48170"/>
                  </a:moveTo>
                  <a:cubicBezTo>
                    <a:pt x="11786" y="48170"/>
                    <a:pt x="12002" y="48386"/>
                    <a:pt x="12002" y="48650"/>
                  </a:cubicBezTo>
                  <a:lnTo>
                    <a:pt x="12026" y="48650"/>
                  </a:lnTo>
                  <a:lnTo>
                    <a:pt x="12026" y="49155"/>
                  </a:lnTo>
                  <a:cubicBezTo>
                    <a:pt x="12026" y="49419"/>
                    <a:pt x="11810" y="49635"/>
                    <a:pt x="11522" y="49635"/>
                  </a:cubicBezTo>
                  <a:lnTo>
                    <a:pt x="9553" y="49635"/>
                  </a:lnTo>
                  <a:cubicBezTo>
                    <a:pt x="9289" y="49635"/>
                    <a:pt x="9073" y="49419"/>
                    <a:pt x="9073" y="49155"/>
                  </a:cubicBezTo>
                  <a:lnTo>
                    <a:pt x="9073" y="48650"/>
                  </a:lnTo>
                  <a:cubicBezTo>
                    <a:pt x="9073" y="48386"/>
                    <a:pt x="9289" y="48170"/>
                    <a:pt x="9553" y="48170"/>
                  </a:cubicBezTo>
                  <a:close/>
                  <a:moveTo>
                    <a:pt x="15650" y="48170"/>
                  </a:moveTo>
                  <a:cubicBezTo>
                    <a:pt x="15914" y="48170"/>
                    <a:pt x="16130" y="48386"/>
                    <a:pt x="16130" y="48650"/>
                  </a:cubicBezTo>
                  <a:lnTo>
                    <a:pt x="16130" y="49131"/>
                  </a:lnTo>
                  <a:cubicBezTo>
                    <a:pt x="16130" y="49419"/>
                    <a:pt x="15914" y="49635"/>
                    <a:pt x="15650" y="49635"/>
                  </a:cubicBezTo>
                  <a:lnTo>
                    <a:pt x="13658" y="49635"/>
                  </a:lnTo>
                  <a:cubicBezTo>
                    <a:pt x="13394" y="49635"/>
                    <a:pt x="13178" y="49419"/>
                    <a:pt x="13178" y="49131"/>
                  </a:cubicBezTo>
                  <a:lnTo>
                    <a:pt x="13178" y="48650"/>
                  </a:lnTo>
                  <a:cubicBezTo>
                    <a:pt x="13178" y="48386"/>
                    <a:pt x="13394" y="48170"/>
                    <a:pt x="13658" y="48170"/>
                  </a:cubicBezTo>
                  <a:close/>
                  <a:moveTo>
                    <a:pt x="3841" y="20376"/>
                  </a:moveTo>
                  <a:cubicBezTo>
                    <a:pt x="3841" y="20376"/>
                    <a:pt x="2233" y="21960"/>
                    <a:pt x="3265" y="22536"/>
                  </a:cubicBezTo>
                  <a:lnTo>
                    <a:pt x="3409" y="49323"/>
                  </a:lnTo>
                  <a:lnTo>
                    <a:pt x="2353" y="50091"/>
                  </a:lnTo>
                  <a:lnTo>
                    <a:pt x="2689" y="49587"/>
                  </a:lnTo>
                  <a:lnTo>
                    <a:pt x="2617" y="45170"/>
                  </a:lnTo>
                  <a:cubicBezTo>
                    <a:pt x="2617" y="45170"/>
                    <a:pt x="2401" y="49251"/>
                    <a:pt x="2401" y="49299"/>
                  </a:cubicBezTo>
                  <a:lnTo>
                    <a:pt x="2401" y="41474"/>
                  </a:lnTo>
                  <a:cubicBezTo>
                    <a:pt x="2401" y="41474"/>
                    <a:pt x="2329" y="43514"/>
                    <a:pt x="2209" y="45530"/>
                  </a:cubicBezTo>
                  <a:cubicBezTo>
                    <a:pt x="2209" y="45530"/>
                    <a:pt x="2113" y="36721"/>
                    <a:pt x="2113" y="34345"/>
                  </a:cubicBezTo>
                  <a:lnTo>
                    <a:pt x="2113" y="34345"/>
                  </a:lnTo>
                  <a:cubicBezTo>
                    <a:pt x="2154" y="34460"/>
                    <a:pt x="2188" y="34509"/>
                    <a:pt x="2214" y="34509"/>
                  </a:cubicBezTo>
                  <a:cubicBezTo>
                    <a:pt x="2379" y="34509"/>
                    <a:pt x="2247" y="32522"/>
                    <a:pt x="2088" y="32522"/>
                  </a:cubicBezTo>
                  <a:cubicBezTo>
                    <a:pt x="2056" y="32522"/>
                    <a:pt x="2024" y="32600"/>
                    <a:pt x="1993" y="32785"/>
                  </a:cubicBezTo>
                  <a:cubicBezTo>
                    <a:pt x="1993" y="32785"/>
                    <a:pt x="2089" y="30721"/>
                    <a:pt x="1392" y="30361"/>
                  </a:cubicBezTo>
                  <a:lnTo>
                    <a:pt x="2473" y="30265"/>
                  </a:lnTo>
                  <a:lnTo>
                    <a:pt x="2497" y="23712"/>
                  </a:lnTo>
                  <a:lnTo>
                    <a:pt x="2449" y="25872"/>
                  </a:lnTo>
                  <a:cubicBezTo>
                    <a:pt x="2449" y="25872"/>
                    <a:pt x="2281" y="24072"/>
                    <a:pt x="1921" y="23112"/>
                  </a:cubicBezTo>
                  <a:cubicBezTo>
                    <a:pt x="1921" y="23112"/>
                    <a:pt x="1921" y="21384"/>
                    <a:pt x="3841" y="20376"/>
                  </a:cubicBezTo>
                  <a:close/>
                  <a:moveTo>
                    <a:pt x="16442" y="49371"/>
                  </a:moveTo>
                  <a:lnTo>
                    <a:pt x="16442" y="49371"/>
                  </a:lnTo>
                  <a:cubicBezTo>
                    <a:pt x="16178" y="49707"/>
                    <a:pt x="15890" y="50067"/>
                    <a:pt x="15602" y="50379"/>
                  </a:cubicBezTo>
                  <a:lnTo>
                    <a:pt x="15578" y="50403"/>
                  </a:lnTo>
                  <a:lnTo>
                    <a:pt x="15530" y="50403"/>
                  </a:lnTo>
                  <a:cubicBezTo>
                    <a:pt x="14690" y="50475"/>
                    <a:pt x="13826" y="50499"/>
                    <a:pt x="12962" y="50547"/>
                  </a:cubicBezTo>
                  <a:cubicBezTo>
                    <a:pt x="12122" y="50571"/>
                    <a:pt x="11258" y="50571"/>
                    <a:pt x="10417" y="50595"/>
                  </a:cubicBezTo>
                  <a:lnTo>
                    <a:pt x="7849" y="50595"/>
                  </a:lnTo>
                  <a:cubicBezTo>
                    <a:pt x="6985" y="50595"/>
                    <a:pt x="6121" y="50547"/>
                    <a:pt x="5281" y="50523"/>
                  </a:cubicBezTo>
                  <a:lnTo>
                    <a:pt x="5233" y="50523"/>
                  </a:lnTo>
                  <a:lnTo>
                    <a:pt x="5209" y="50499"/>
                  </a:lnTo>
                  <a:cubicBezTo>
                    <a:pt x="4873" y="50163"/>
                    <a:pt x="4561" y="49827"/>
                    <a:pt x="4249" y="49491"/>
                  </a:cubicBezTo>
                  <a:lnTo>
                    <a:pt x="4249" y="49491"/>
                  </a:lnTo>
                  <a:cubicBezTo>
                    <a:pt x="4609" y="49779"/>
                    <a:pt x="4945" y="50043"/>
                    <a:pt x="5305" y="50307"/>
                  </a:cubicBezTo>
                  <a:lnTo>
                    <a:pt x="5305" y="50331"/>
                  </a:lnTo>
                  <a:cubicBezTo>
                    <a:pt x="6145" y="50259"/>
                    <a:pt x="6985" y="50235"/>
                    <a:pt x="7849" y="50211"/>
                  </a:cubicBezTo>
                  <a:cubicBezTo>
                    <a:pt x="8689" y="50187"/>
                    <a:pt x="9553" y="50163"/>
                    <a:pt x="10393" y="50139"/>
                  </a:cubicBezTo>
                  <a:lnTo>
                    <a:pt x="12962" y="50139"/>
                  </a:lnTo>
                  <a:cubicBezTo>
                    <a:pt x="13826" y="50139"/>
                    <a:pt x="14666" y="50187"/>
                    <a:pt x="15506" y="50235"/>
                  </a:cubicBezTo>
                  <a:cubicBezTo>
                    <a:pt x="15794" y="49947"/>
                    <a:pt x="16130" y="49659"/>
                    <a:pt x="16442" y="49371"/>
                  </a:cubicBezTo>
                  <a:close/>
                  <a:moveTo>
                    <a:pt x="18290" y="43082"/>
                  </a:moveTo>
                  <a:lnTo>
                    <a:pt x="18170" y="49443"/>
                  </a:lnTo>
                  <a:cubicBezTo>
                    <a:pt x="18122" y="50523"/>
                    <a:pt x="17570" y="50979"/>
                    <a:pt x="17570" y="50979"/>
                  </a:cubicBezTo>
                  <a:cubicBezTo>
                    <a:pt x="17642" y="50739"/>
                    <a:pt x="17714" y="50499"/>
                    <a:pt x="17762" y="50259"/>
                  </a:cubicBezTo>
                  <a:lnTo>
                    <a:pt x="17762" y="50259"/>
                  </a:lnTo>
                  <a:cubicBezTo>
                    <a:pt x="16730" y="51867"/>
                    <a:pt x="16058" y="51987"/>
                    <a:pt x="16058" y="51987"/>
                  </a:cubicBezTo>
                  <a:cubicBezTo>
                    <a:pt x="15746" y="50979"/>
                    <a:pt x="15458" y="50667"/>
                    <a:pt x="15458" y="50667"/>
                  </a:cubicBezTo>
                  <a:cubicBezTo>
                    <a:pt x="16274" y="50451"/>
                    <a:pt x="16874" y="49803"/>
                    <a:pt x="17042" y="49011"/>
                  </a:cubicBezTo>
                  <a:lnTo>
                    <a:pt x="17042" y="49011"/>
                  </a:lnTo>
                  <a:cubicBezTo>
                    <a:pt x="17035" y="49063"/>
                    <a:pt x="17119" y="49115"/>
                    <a:pt x="17241" y="49115"/>
                  </a:cubicBezTo>
                  <a:cubicBezTo>
                    <a:pt x="17513" y="49115"/>
                    <a:pt x="17969" y="48856"/>
                    <a:pt x="18002" y="47762"/>
                  </a:cubicBezTo>
                  <a:cubicBezTo>
                    <a:pt x="18050" y="46178"/>
                    <a:pt x="18290" y="43083"/>
                    <a:pt x="18290" y="43082"/>
                  </a:cubicBezTo>
                  <a:close/>
                  <a:moveTo>
                    <a:pt x="3073" y="50043"/>
                  </a:moveTo>
                  <a:cubicBezTo>
                    <a:pt x="3385" y="50451"/>
                    <a:pt x="3841" y="50715"/>
                    <a:pt x="4345" y="50787"/>
                  </a:cubicBezTo>
                  <a:cubicBezTo>
                    <a:pt x="4345" y="50787"/>
                    <a:pt x="4177" y="51027"/>
                    <a:pt x="4057" y="51915"/>
                  </a:cubicBezTo>
                  <a:cubicBezTo>
                    <a:pt x="4201" y="51435"/>
                    <a:pt x="4489" y="51003"/>
                    <a:pt x="4849" y="50643"/>
                  </a:cubicBezTo>
                  <a:lnTo>
                    <a:pt x="4849" y="50643"/>
                  </a:lnTo>
                  <a:cubicBezTo>
                    <a:pt x="4513" y="51219"/>
                    <a:pt x="4297" y="51843"/>
                    <a:pt x="4201" y="52515"/>
                  </a:cubicBezTo>
                  <a:cubicBezTo>
                    <a:pt x="4201" y="52515"/>
                    <a:pt x="3145" y="52107"/>
                    <a:pt x="2473" y="50523"/>
                  </a:cubicBezTo>
                  <a:lnTo>
                    <a:pt x="3073" y="50043"/>
                  </a:lnTo>
                  <a:close/>
                  <a:moveTo>
                    <a:pt x="14954" y="50787"/>
                  </a:moveTo>
                  <a:cubicBezTo>
                    <a:pt x="15338" y="51315"/>
                    <a:pt x="15650" y="51891"/>
                    <a:pt x="15866" y="52515"/>
                  </a:cubicBezTo>
                  <a:cubicBezTo>
                    <a:pt x="15866" y="52515"/>
                    <a:pt x="15386" y="52563"/>
                    <a:pt x="14330" y="52587"/>
                  </a:cubicBezTo>
                  <a:cubicBezTo>
                    <a:pt x="14258" y="52587"/>
                    <a:pt x="15314" y="51651"/>
                    <a:pt x="14666" y="51171"/>
                  </a:cubicBezTo>
                  <a:lnTo>
                    <a:pt x="14666" y="51171"/>
                  </a:lnTo>
                  <a:lnTo>
                    <a:pt x="5641" y="51387"/>
                  </a:lnTo>
                  <a:lnTo>
                    <a:pt x="5929" y="51627"/>
                  </a:lnTo>
                  <a:cubicBezTo>
                    <a:pt x="5353" y="51795"/>
                    <a:pt x="4849" y="52179"/>
                    <a:pt x="4513" y="52659"/>
                  </a:cubicBezTo>
                  <a:cubicBezTo>
                    <a:pt x="4513" y="52659"/>
                    <a:pt x="4993" y="51147"/>
                    <a:pt x="5401" y="50811"/>
                  </a:cubicBezTo>
                  <a:lnTo>
                    <a:pt x="14954" y="50787"/>
                  </a:lnTo>
                  <a:close/>
                  <a:moveTo>
                    <a:pt x="5618" y="0"/>
                  </a:moveTo>
                  <a:cubicBezTo>
                    <a:pt x="5086" y="0"/>
                    <a:pt x="4550" y="391"/>
                    <a:pt x="4489" y="1126"/>
                  </a:cubicBezTo>
                  <a:cubicBezTo>
                    <a:pt x="4321" y="3262"/>
                    <a:pt x="3073" y="19415"/>
                    <a:pt x="3073" y="19415"/>
                  </a:cubicBezTo>
                  <a:cubicBezTo>
                    <a:pt x="2689" y="19487"/>
                    <a:pt x="2761" y="20112"/>
                    <a:pt x="2761" y="20112"/>
                  </a:cubicBezTo>
                  <a:cubicBezTo>
                    <a:pt x="1825" y="20664"/>
                    <a:pt x="1296" y="21696"/>
                    <a:pt x="1416" y="22776"/>
                  </a:cubicBezTo>
                  <a:cubicBezTo>
                    <a:pt x="216" y="22872"/>
                    <a:pt x="456" y="24528"/>
                    <a:pt x="456" y="24528"/>
                  </a:cubicBezTo>
                  <a:cubicBezTo>
                    <a:pt x="0" y="24816"/>
                    <a:pt x="96" y="29112"/>
                    <a:pt x="456" y="29400"/>
                  </a:cubicBezTo>
                  <a:cubicBezTo>
                    <a:pt x="432" y="30097"/>
                    <a:pt x="768" y="30769"/>
                    <a:pt x="1344" y="31201"/>
                  </a:cubicBezTo>
                  <a:lnTo>
                    <a:pt x="1801" y="49659"/>
                  </a:lnTo>
                  <a:cubicBezTo>
                    <a:pt x="1993" y="52059"/>
                    <a:pt x="4249" y="52947"/>
                    <a:pt x="4249" y="52947"/>
                  </a:cubicBezTo>
                  <a:lnTo>
                    <a:pt x="15770" y="52827"/>
                  </a:lnTo>
                  <a:cubicBezTo>
                    <a:pt x="18746" y="52035"/>
                    <a:pt x="18458" y="48626"/>
                    <a:pt x="18458" y="48626"/>
                  </a:cubicBezTo>
                  <a:lnTo>
                    <a:pt x="18962" y="34753"/>
                  </a:lnTo>
                  <a:cubicBezTo>
                    <a:pt x="19250" y="34033"/>
                    <a:pt x="19562" y="33265"/>
                    <a:pt x="19562" y="33265"/>
                  </a:cubicBezTo>
                  <a:lnTo>
                    <a:pt x="19754" y="23640"/>
                  </a:lnTo>
                  <a:cubicBezTo>
                    <a:pt x="19562" y="22488"/>
                    <a:pt x="19058" y="22056"/>
                    <a:pt x="19058" y="22056"/>
                  </a:cubicBezTo>
                  <a:cubicBezTo>
                    <a:pt x="18194" y="20496"/>
                    <a:pt x="17570" y="20184"/>
                    <a:pt x="17570" y="20184"/>
                  </a:cubicBezTo>
                  <a:lnTo>
                    <a:pt x="17594" y="19127"/>
                  </a:lnTo>
                  <a:lnTo>
                    <a:pt x="17306" y="18887"/>
                  </a:lnTo>
                  <a:lnTo>
                    <a:pt x="17450" y="18671"/>
                  </a:lnTo>
                  <a:lnTo>
                    <a:pt x="17402" y="17831"/>
                  </a:lnTo>
                  <a:lnTo>
                    <a:pt x="17138" y="17615"/>
                  </a:lnTo>
                  <a:lnTo>
                    <a:pt x="17138" y="15359"/>
                  </a:lnTo>
                  <a:cubicBezTo>
                    <a:pt x="17138" y="15359"/>
                    <a:pt x="17117" y="14604"/>
                    <a:pt x="15702" y="14604"/>
                  </a:cubicBezTo>
                  <a:cubicBezTo>
                    <a:pt x="15603" y="14604"/>
                    <a:pt x="15498" y="14607"/>
                    <a:pt x="15386" y="14615"/>
                  </a:cubicBezTo>
                  <a:cubicBezTo>
                    <a:pt x="13658" y="14759"/>
                    <a:pt x="13826" y="15359"/>
                    <a:pt x="13826" y="15359"/>
                  </a:cubicBezTo>
                  <a:lnTo>
                    <a:pt x="13682" y="17567"/>
                  </a:lnTo>
                  <a:cubicBezTo>
                    <a:pt x="12986" y="17903"/>
                    <a:pt x="13418" y="18887"/>
                    <a:pt x="13418" y="18887"/>
                  </a:cubicBezTo>
                  <a:lnTo>
                    <a:pt x="13178" y="18887"/>
                  </a:lnTo>
                  <a:lnTo>
                    <a:pt x="12746" y="18599"/>
                  </a:lnTo>
                  <a:cubicBezTo>
                    <a:pt x="12482" y="18431"/>
                    <a:pt x="12194" y="18359"/>
                    <a:pt x="11882" y="18359"/>
                  </a:cubicBezTo>
                  <a:lnTo>
                    <a:pt x="9433" y="18359"/>
                  </a:lnTo>
                  <a:cubicBezTo>
                    <a:pt x="9073" y="18359"/>
                    <a:pt x="8713" y="18479"/>
                    <a:pt x="8425" y="18695"/>
                  </a:cubicBezTo>
                  <a:lnTo>
                    <a:pt x="8137" y="18935"/>
                  </a:lnTo>
                  <a:lnTo>
                    <a:pt x="8137" y="19295"/>
                  </a:lnTo>
                  <a:lnTo>
                    <a:pt x="7633" y="19295"/>
                  </a:lnTo>
                  <a:lnTo>
                    <a:pt x="6721" y="1126"/>
                  </a:lnTo>
                  <a:cubicBezTo>
                    <a:pt x="6639" y="361"/>
                    <a:pt x="6130" y="0"/>
                    <a:pt x="5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1690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grpSp>
        <p:nvGrpSpPr>
          <p:cNvPr id="2159" name="Google Shape;2159;p58"/>
          <p:cNvGrpSpPr/>
          <p:nvPr/>
        </p:nvGrpSpPr>
        <p:grpSpPr>
          <a:xfrm>
            <a:off x="622083" y="1746127"/>
            <a:ext cx="2508558" cy="2566108"/>
            <a:chOff x="1025238" y="2288350"/>
            <a:chExt cx="2212225" cy="2320200"/>
          </a:xfrm>
        </p:grpSpPr>
        <p:sp>
          <p:nvSpPr>
            <p:cNvPr id="2160" name="Google Shape;2160;p58"/>
            <p:cNvSpPr/>
            <p:nvPr/>
          </p:nvSpPr>
          <p:spPr>
            <a:xfrm>
              <a:off x="1025238" y="228842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2161" name="Google Shape;2161;p58"/>
            <p:cNvSpPr/>
            <p:nvPr/>
          </p:nvSpPr>
          <p:spPr>
            <a:xfrm>
              <a:off x="1057031" y="228835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58"/>
          <p:cNvSpPr/>
          <p:nvPr/>
        </p:nvSpPr>
        <p:spPr>
          <a:xfrm>
            <a:off x="3569630" y="1291401"/>
            <a:ext cx="2034366" cy="33150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txBox="1">
            <a:spLocks noGrp="1"/>
          </p:cNvSpPr>
          <p:nvPr>
            <p:ph type="title"/>
          </p:nvPr>
        </p:nvSpPr>
        <p:spPr>
          <a:xfrm>
            <a:off x="720000" y="807319"/>
            <a:ext cx="7704000" cy="482700"/>
          </a:xfrm>
          <a:prstGeom prst="rect">
            <a:avLst/>
          </a:prstGeom>
        </p:spPr>
        <p:txBody>
          <a:bodyPr spcFirstLastPara="1" wrap="square" lIns="91425" tIns="91425" rIns="91425" bIns="91425" anchor="ctr" anchorCtr="0">
            <a:noAutofit/>
          </a:bodyPr>
          <a:lstStyle/>
          <a:p>
            <a:r>
              <a:rPr lang="en" sz="3200"/>
              <a:t>Modeling Approach &amp; Rationale</a:t>
            </a:r>
            <a:endParaRPr lang="en-US" sz="3200"/>
          </a:p>
        </p:txBody>
      </p:sp>
      <p:sp>
        <p:nvSpPr>
          <p:cNvPr id="2170" name="Google Shape;2170;p58"/>
          <p:cNvSpPr txBox="1">
            <a:spLocks noGrp="1"/>
          </p:cNvSpPr>
          <p:nvPr>
            <p:ph type="title" idx="4294967295"/>
          </p:nvPr>
        </p:nvSpPr>
        <p:spPr>
          <a:xfrm>
            <a:off x="914736" y="2055456"/>
            <a:ext cx="1929300" cy="365700"/>
          </a:xfrm>
          <a:prstGeom prst="rect">
            <a:avLst/>
          </a:prstGeom>
        </p:spPr>
        <p:txBody>
          <a:bodyPr spcFirstLastPara="1" wrap="square" lIns="91425" tIns="91425" rIns="91425" bIns="91425" anchor="ctr" anchorCtr="0">
            <a:noAutofit/>
          </a:bodyPr>
          <a:lstStyle/>
          <a:p>
            <a:pPr algn="ctr"/>
            <a:r>
              <a:rPr lang="en" sz="2000"/>
              <a:t>Linear Regression</a:t>
            </a:r>
            <a:endParaRPr sz="2000"/>
          </a:p>
        </p:txBody>
      </p:sp>
      <p:sp>
        <p:nvSpPr>
          <p:cNvPr id="2171" name="Google Shape;2171;p58"/>
          <p:cNvSpPr txBox="1"/>
          <p:nvPr/>
        </p:nvSpPr>
        <p:spPr>
          <a:xfrm>
            <a:off x="694114" y="2576333"/>
            <a:ext cx="2506384" cy="1331164"/>
          </a:xfrm>
          <a:prstGeom prst="rect">
            <a:avLst/>
          </a:prstGeom>
          <a:noFill/>
          <a:ln>
            <a:noFill/>
          </a:ln>
        </p:spPr>
        <p:txBody>
          <a:bodyPr spcFirstLastPara="1" wrap="square" lIns="91425" tIns="91425" rIns="91425" bIns="91425" anchor="t" anchorCtr="0">
            <a:noAutofit/>
          </a:bodyPr>
          <a:lstStyle/>
          <a:p>
            <a:r>
              <a:rPr lang="en" sz="1300" b="1">
                <a:solidFill>
                  <a:schemeClr val="lt2"/>
                </a:solidFill>
                <a:latin typeface="Literata"/>
                <a:sym typeface="Literata"/>
              </a:rPr>
              <a:t>Purpose:</a:t>
            </a:r>
            <a:r>
              <a:rPr lang="en" sz="1300">
                <a:solidFill>
                  <a:schemeClr val="lt2"/>
                </a:solidFill>
                <a:latin typeface="Literata"/>
                <a:sym typeface="Literata"/>
              </a:rPr>
              <a:t> Identity which neighborhood characteristics are most strongly associated with higher crime risk</a:t>
            </a:r>
            <a:endParaRPr lang="en" sz="1300">
              <a:solidFill>
                <a:schemeClr val="lt2"/>
              </a:solidFill>
              <a:latin typeface="Literata"/>
            </a:endParaRPr>
          </a:p>
          <a:p>
            <a:r>
              <a:rPr lang="en" sz="1300">
                <a:solidFill>
                  <a:schemeClr val="lt2"/>
                </a:solidFill>
                <a:latin typeface="Literata"/>
              </a:rPr>
              <a:t>Limit: Low score consistency, number of neighborhoods</a:t>
            </a:r>
          </a:p>
          <a:p>
            <a:endParaRPr lang="en" sz="1300">
              <a:solidFill>
                <a:schemeClr val="lt2"/>
              </a:solidFill>
              <a:latin typeface="Literata"/>
            </a:endParaRPr>
          </a:p>
          <a:p>
            <a:endParaRPr lang="en" sz="1300">
              <a:solidFill>
                <a:schemeClr val="lt2"/>
              </a:solidFill>
              <a:latin typeface="Literata"/>
            </a:endParaRPr>
          </a:p>
        </p:txBody>
      </p:sp>
      <p:grpSp>
        <p:nvGrpSpPr>
          <p:cNvPr id="2179" name="Google Shape;2179;p58"/>
          <p:cNvGrpSpPr/>
          <p:nvPr/>
        </p:nvGrpSpPr>
        <p:grpSpPr>
          <a:xfrm rot="2137376">
            <a:off x="7684598" y="774624"/>
            <a:ext cx="1600572" cy="1898763"/>
            <a:chOff x="7069011" y="288527"/>
            <a:chExt cx="1600705" cy="1898921"/>
          </a:xfrm>
        </p:grpSpPr>
        <p:grpSp>
          <p:nvGrpSpPr>
            <p:cNvPr id="2180" name="Google Shape;2180;p58"/>
            <p:cNvGrpSpPr/>
            <p:nvPr/>
          </p:nvGrpSpPr>
          <p:grpSpPr>
            <a:xfrm rot="-5400000">
              <a:off x="7098612" y="258925"/>
              <a:ext cx="1241972" cy="1301175"/>
              <a:chOff x="649743" y="199799"/>
              <a:chExt cx="1100649" cy="1153115"/>
            </a:xfrm>
          </p:grpSpPr>
          <p:grpSp>
            <p:nvGrpSpPr>
              <p:cNvPr id="2181" name="Google Shape;2181;p58"/>
              <p:cNvGrpSpPr/>
              <p:nvPr/>
            </p:nvGrpSpPr>
            <p:grpSpPr>
              <a:xfrm rot="8300102">
                <a:off x="714386" y="799798"/>
                <a:ext cx="576485" cy="413842"/>
                <a:chOff x="6287275" y="3211700"/>
                <a:chExt cx="543900" cy="390450"/>
              </a:xfrm>
            </p:grpSpPr>
            <p:sp>
              <p:nvSpPr>
                <p:cNvPr id="2182" name="Google Shape;218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58"/>
              <p:cNvGrpSpPr/>
              <p:nvPr/>
            </p:nvGrpSpPr>
            <p:grpSpPr>
              <a:xfrm rot="8300102">
                <a:off x="1109263" y="339073"/>
                <a:ext cx="576485" cy="413842"/>
                <a:chOff x="6287275" y="3211700"/>
                <a:chExt cx="543900" cy="390450"/>
              </a:xfrm>
            </p:grpSpPr>
            <p:sp>
              <p:nvSpPr>
                <p:cNvPr id="2187" name="Google Shape;2187;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1" name="Google Shape;2191;p58"/>
            <p:cNvGrpSpPr/>
            <p:nvPr/>
          </p:nvGrpSpPr>
          <p:grpSpPr>
            <a:xfrm rot="3784502">
              <a:off x="7988974" y="1558208"/>
              <a:ext cx="650532" cy="466998"/>
              <a:chOff x="6287275" y="3211700"/>
              <a:chExt cx="543900" cy="390450"/>
            </a:xfrm>
          </p:grpSpPr>
          <p:sp>
            <p:nvSpPr>
              <p:cNvPr id="2192" name="Google Shape;219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2161;p58">
            <a:extLst>
              <a:ext uri="{FF2B5EF4-FFF2-40B4-BE49-F238E27FC236}">
                <a16:creationId xmlns:a16="http://schemas.microsoft.com/office/drawing/2014/main" id="{F2AAE157-76EB-A165-EBF3-EADCA9BF4EFF}"/>
              </a:ext>
            </a:extLst>
          </p:cNvPr>
          <p:cNvSpPr/>
          <p:nvPr/>
        </p:nvSpPr>
        <p:spPr>
          <a:xfrm>
            <a:off x="6088540" y="1206731"/>
            <a:ext cx="2472470" cy="34737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59;p58">
            <a:extLst>
              <a:ext uri="{FF2B5EF4-FFF2-40B4-BE49-F238E27FC236}">
                <a16:creationId xmlns:a16="http://schemas.microsoft.com/office/drawing/2014/main" id="{D4651BED-C808-D81A-3D1B-FE7F3224191F}"/>
              </a:ext>
            </a:extLst>
          </p:cNvPr>
          <p:cNvGrpSpPr/>
          <p:nvPr/>
        </p:nvGrpSpPr>
        <p:grpSpPr>
          <a:xfrm>
            <a:off x="3294686" y="1762935"/>
            <a:ext cx="2466537" cy="2389615"/>
            <a:chOff x="1025238" y="2288350"/>
            <a:chExt cx="2212225" cy="2320200"/>
          </a:xfrm>
        </p:grpSpPr>
        <p:sp>
          <p:nvSpPr>
            <p:cNvPr id="3" name="Google Shape;2160;p58">
              <a:extLst>
                <a:ext uri="{FF2B5EF4-FFF2-40B4-BE49-F238E27FC236}">
                  <a16:creationId xmlns:a16="http://schemas.microsoft.com/office/drawing/2014/main" id="{4C181ECD-029E-244B-E7F2-2FD84741CFCF}"/>
                </a:ext>
              </a:extLst>
            </p:cNvPr>
            <p:cNvSpPr/>
            <p:nvPr/>
          </p:nvSpPr>
          <p:spPr>
            <a:xfrm>
              <a:off x="1025238" y="228842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4" name="Google Shape;2161;p58">
              <a:extLst>
                <a:ext uri="{FF2B5EF4-FFF2-40B4-BE49-F238E27FC236}">
                  <a16:creationId xmlns:a16="http://schemas.microsoft.com/office/drawing/2014/main" id="{B330BE81-5A4E-8FD5-E098-9C79B5BE3E9F}"/>
                </a:ext>
              </a:extLst>
            </p:cNvPr>
            <p:cNvSpPr/>
            <p:nvPr/>
          </p:nvSpPr>
          <p:spPr>
            <a:xfrm>
              <a:off x="1057031" y="228835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3" name="Google Shape;2173;p58"/>
          <p:cNvSpPr txBox="1"/>
          <p:nvPr/>
        </p:nvSpPr>
        <p:spPr>
          <a:xfrm>
            <a:off x="3372327" y="2628614"/>
            <a:ext cx="2222854" cy="744140"/>
          </a:xfrm>
          <a:prstGeom prst="rect">
            <a:avLst/>
          </a:prstGeom>
          <a:noFill/>
          <a:ln>
            <a:noFill/>
          </a:ln>
        </p:spPr>
        <p:txBody>
          <a:bodyPr spcFirstLastPara="1" wrap="square" lIns="91425" tIns="91425" rIns="91425" bIns="91425" anchor="t" anchorCtr="0">
            <a:noAutofit/>
          </a:bodyPr>
          <a:lstStyle/>
          <a:p>
            <a:r>
              <a:rPr lang="en" sz="1350" b="1">
                <a:solidFill>
                  <a:schemeClr val="lt2"/>
                </a:solidFill>
                <a:latin typeface="Literata"/>
                <a:sym typeface="Literata"/>
              </a:rPr>
              <a:t>Purpose: </a:t>
            </a:r>
            <a:r>
              <a:rPr lang="en" sz="1350">
                <a:solidFill>
                  <a:schemeClr val="lt2"/>
                </a:solidFill>
                <a:latin typeface="Literata"/>
                <a:sym typeface="Literata"/>
              </a:rPr>
              <a:t>Predict categorical outcomes related to crime</a:t>
            </a:r>
            <a:endParaRPr lang="en" sz="1350">
              <a:solidFill>
                <a:schemeClr val="lt2"/>
              </a:solidFill>
              <a:latin typeface="Literata"/>
            </a:endParaRPr>
          </a:p>
          <a:p>
            <a:endParaRPr lang="en">
              <a:solidFill>
                <a:schemeClr val="lt2"/>
              </a:solidFill>
              <a:latin typeface="Literata"/>
            </a:endParaRPr>
          </a:p>
          <a:p>
            <a:endParaRPr lang="en">
              <a:solidFill>
                <a:schemeClr val="lt2"/>
              </a:solidFill>
              <a:latin typeface="Literata"/>
            </a:endParaRPr>
          </a:p>
        </p:txBody>
      </p:sp>
      <p:sp>
        <p:nvSpPr>
          <p:cNvPr id="2172" name="Google Shape;2172;p58"/>
          <p:cNvSpPr txBox="1">
            <a:spLocks noGrp="1"/>
          </p:cNvSpPr>
          <p:nvPr>
            <p:ph type="title" idx="4294967295"/>
          </p:nvPr>
        </p:nvSpPr>
        <p:spPr>
          <a:xfrm>
            <a:off x="3510232" y="1977327"/>
            <a:ext cx="2066883" cy="3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000"/>
              <a:t>Classification</a:t>
            </a:r>
            <a:endParaRPr lang="en-US"/>
          </a:p>
        </p:txBody>
      </p:sp>
      <p:sp>
        <p:nvSpPr>
          <p:cNvPr id="6" name="Google Shape;2160;p58">
            <a:extLst>
              <a:ext uri="{FF2B5EF4-FFF2-40B4-BE49-F238E27FC236}">
                <a16:creationId xmlns:a16="http://schemas.microsoft.com/office/drawing/2014/main" id="{5574FBEE-9523-60E1-52EC-6D703BE4E8AB}"/>
              </a:ext>
            </a:extLst>
          </p:cNvPr>
          <p:cNvSpPr/>
          <p:nvPr/>
        </p:nvSpPr>
        <p:spPr>
          <a:xfrm>
            <a:off x="5917983" y="1747358"/>
            <a:ext cx="2500154" cy="2389391"/>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txBody>
          <a:bodyPr/>
          <a:lstStyle/>
          <a:p>
            <a:endParaRPr lang="en-CA"/>
          </a:p>
        </p:txBody>
      </p:sp>
      <p:sp>
        <p:nvSpPr>
          <p:cNvPr id="2175" name="Google Shape;2175;p58"/>
          <p:cNvSpPr txBox="1"/>
          <p:nvPr/>
        </p:nvSpPr>
        <p:spPr>
          <a:xfrm>
            <a:off x="6073344" y="2594993"/>
            <a:ext cx="2332111" cy="1080317"/>
          </a:xfrm>
          <a:prstGeom prst="rect">
            <a:avLst/>
          </a:prstGeom>
          <a:noFill/>
          <a:ln>
            <a:noFill/>
          </a:ln>
        </p:spPr>
        <p:txBody>
          <a:bodyPr spcFirstLastPara="1" wrap="square" lIns="91425" tIns="91425" rIns="91425" bIns="91425" anchor="t" anchorCtr="0">
            <a:noAutofit/>
          </a:bodyPr>
          <a:lstStyle/>
          <a:p>
            <a:r>
              <a:rPr lang="en" sz="1350" b="1">
                <a:solidFill>
                  <a:schemeClr val="lt2"/>
                </a:solidFill>
                <a:latin typeface="Literata"/>
                <a:ea typeface="Literata"/>
                <a:cs typeface="Literata"/>
                <a:sym typeface="Literata"/>
              </a:rPr>
              <a:t>Purpose</a:t>
            </a:r>
            <a:r>
              <a:rPr lang="en" sz="1350">
                <a:solidFill>
                  <a:schemeClr val="lt2"/>
                </a:solidFill>
                <a:latin typeface="Literata"/>
                <a:ea typeface="Literata"/>
                <a:cs typeface="Literata"/>
                <a:sym typeface="Literata"/>
              </a:rPr>
              <a:t>: Group neighborhoods based on shared characteristics</a:t>
            </a:r>
            <a:endParaRPr lang="en" sz="1350" err="1">
              <a:solidFill>
                <a:schemeClr val="lt2"/>
              </a:solidFill>
              <a:latin typeface="Literata"/>
              <a:ea typeface="Literata"/>
              <a:cs typeface="Literata"/>
            </a:endParaRPr>
          </a:p>
        </p:txBody>
      </p:sp>
      <p:sp>
        <p:nvSpPr>
          <p:cNvPr id="2174" name="Google Shape;2174;p58"/>
          <p:cNvSpPr txBox="1">
            <a:spLocks noGrp="1"/>
          </p:cNvSpPr>
          <p:nvPr>
            <p:ph type="title" idx="4294967295"/>
          </p:nvPr>
        </p:nvSpPr>
        <p:spPr>
          <a:xfrm>
            <a:off x="6215919" y="1964564"/>
            <a:ext cx="1929300" cy="365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000"/>
              <a:t>Clustering</a:t>
            </a:r>
            <a:endParaRPr lang="en-US"/>
          </a:p>
        </p:txBody>
      </p:sp>
      <p:sp>
        <p:nvSpPr>
          <p:cNvPr id="2196" name="Google Shape;2196;p58"/>
          <p:cNvSpPr/>
          <p:nvPr/>
        </p:nvSpPr>
        <p:spPr>
          <a:xfrm>
            <a:off x="7892621" y="985407"/>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grpSp>
        <p:nvGrpSpPr>
          <p:cNvPr id="1752" name="Google Shape;1752;p51"/>
          <p:cNvGrpSpPr/>
          <p:nvPr/>
        </p:nvGrpSpPr>
        <p:grpSpPr>
          <a:xfrm rot="-1931554">
            <a:off x="212102" y="-611640"/>
            <a:ext cx="2608006" cy="3196830"/>
            <a:chOff x="-626925" y="3029338"/>
            <a:chExt cx="546450" cy="669825"/>
          </a:xfrm>
        </p:grpSpPr>
        <p:sp>
          <p:nvSpPr>
            <p:cNvPr id="1753" name="Google Shape;1753;p51"/>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51"/>
          <p:cNvSpPr/>
          <p:nvPr/>
        </p:nvSpPr>
        <p:spPr>
          <a:xfrm rot="10800000">
            <a:off x="6243398" y="1905956"/>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805" name="Google Shape;1805;p51"/>
          <p:cNvSpPr txBox="1">
            <a:spLocks noGrp="1"/>
          </p:cNvSpPr>
          <p:nvPr>
            <p:ph type="title"/>
          </p:nvPr>
        </p:nvSpPr>
        <p:spPr>
          <a:xfrm>
            <a:off x="385664" y="2388205"/>
            <a:ext cx="4999623" cy="728008"/>
          </a:xfrm>
          <a:prstGeom prst="rect">
            <a:avLst/>
          </a:prstGeom>
        </p:spPr>
        <p:txBody>
          <a:bodyPr spcFirstLastPara="1" wrap="square" lIns="91425" tIns="91425" rIns="91425" bIns="91425" anchor="ctr" anchorCtr="0">
            <a:noAutofit/>
          </a:bodyPr>
          <a:lstStyle/>
          <a:p>
            <a:r>
              <a:rPr lang="en" sz="4500"/>
              <a:t>Results &amp; Interpretations</a:t>
            </a:r>
            <a:endParaRPr lang="en-US" sz="4500"/>
          </a:p>
        </p:txBody>
      </p:sp>
      <p:sp>
        <p:nvSpPr>
          <p:cNvPr id="1806" name="Google Shape;1806;p51"/>
          <p:cNvSpPr txBox="1">
            <a:spLocks noGrp="1"/>
          </p:cNvSpPr>
          <p:nvPr>
            <p:ph type="title" idx="2"/>
          </p:nvPr>
        </p:nvSpPr>
        <p:spPr>
          <a:xfrm>
            <a:off x="6302698" y="2028063"/>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1808" name="Google Shape;1808;p51"/>
          <p:cNvGrpSpPr/>
          <p:nvPr/>
        </p:nvGrpSpPr>
        <p:grpSpPr>
          <a:xfrm rot="1906017">
            <a:off x="7495616" y="2917127"/>
            <a:ext cx="1692025" cy="2007254"/>
            <a:chOff x="7069011" y="288527"/>
            <a:chExt cx="1600705" cy="1898921"/>
          </a:xfrm>
        </p:grpSpPr>
        <p:grpSp>
          <p:nvGrpSpPr>
            <p:cNvPr id="1809" name="Google Shape;1809;p51"/>
            <p:cNvGrpSpPr/>
            <p:nvPr/>
          </p:nvGrpSpPr>
          <p:grpSpPr>
            <a:xfrm rot="-5400000">
              <a:off x="7098612" y="258925"/>
              <a:ext cx="1241972" cy="1301175"/>
              <a:chOff x="649743" y="199799"/>
              <a:chExt cx="1100649" cy="1153115"/>
            </a:xfrm>
          </p:grpSpPr>
          <p:grpSp>
            <p:nvGrpSpPr>
              <p:cNvPr id="1810" name="Google Shape;1810;p51"/>
              <p:cNvGrpSpPr/>
              <p:nvPr/>
            </p:nvGrpSpPr>
            <p:grpSpPr>
              <a:xfrm rot="8300102">
                <a:off x="714386" y="799798"/>
                <a:ext cx="576485" cy="413842"/>
                <a:chOff x="6287275" y="3211700"/>
                <a:chExt cx="543900" cy="390450"/>
              </a:xfrm>
            </p:grpSpPr>
            <p:sp>
              <p:nvSpPr>
                <p:cNvPr id="1811" name="Google Shape;181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51"/>
              <p:cNvGrpSpPr/>
              <p:nvPr/>
            </p:nvGrpSpPr>
            <p:grpSpPr>
              <a:xfrm rot="8300102">
                <a:off x="1109263" y="339073"/>
                <a:ext cx="576485" cy="413842"/>
                <a:chOff x="6287275" y="3211700"/>
                <a:chExt cx="543900" cy="390450"/>
              </a:xfrm>
            </p:grpSpPr>
            <p:sp>
              <p:nvSpPr>
                <p:cNvPr id="1816" name="Google Shape;1816;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0" name="Google Shape;1820;p51"/>
            <p:cNvGrpSpPr/>
            <p:nvPr/>
          </p:nvGrpSpPr>
          <p:grpSpPr>
            <a:xfrm rot="3784502">
              <a:off x="7988974" y="1558208"/>
              <a:ext cx="650532" cy="466998"/>
              <a:chOff x="6287275" y="3211700"/>
              <a:chExt cx="543900" cy="390450"/>
            </a:xfrm>
          </p:grpSpPr>
          <p:sp>
            <p:nvSpPr>
              <p:cNvPr id="1821" name="Google Shape;182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5" name="Google Shape;1825;p51"/>
          <p:cNvGrpSpPr/>
          <p:nvPr/>
        </p:nvGrpSpPr>
        <p:grpSpPr>
          <a:xfrm rot="7063489">
            <a:off x="1385495" y="157051"/>
            <a:ext cx="2179970" cy="2235763"/>
            <a:chOff x="-2493544" y="-197801"/>
            <a:chExt cx="4110976" cy="4216190"/>
          </a:xfrm>
        </p:grpSpPr>
        <p:sp>
          <p:nvSpPr>
            <p:cNvPr id="1826" name="Google Shape;1826;p51"/>
            <p:cNvSpPr/>
            <p:nvPr/>
          </p:nvSpPr>
          <p:spPr>
            <a:xfrm rot="2825192">
              <a:off x="-102587" y="2132113"/>
              <a:ext cx="1525986" cy="298030"/>
            </a:xfrm>
            <a:custGeom>
              <a:avLst/>
              <a:gdLst/>
              <a:ahLst/>
              <a:cxnLst/>
              <a:rect l="l" t="t" r="r" b="b"/>
              <a:pathLst>
                <a:path w="16395" h="3202" extrusionOk="0">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1"/>
            <p:cNvGrpSpPr/>
            <p:nvPr/>
          </p:nvGrpSpPr>
          <p:grpSpPr>
            <a:xfrm>
              <a:off x="-2346268" y="-95452"/>
              <a:ext cx="3816453" cy="3322206"/>
              <a:chOff x="-2346268" y="-95452"/>
              <a:chExt cx="3816453" cy="3322206"/>
            </a:xfrm>
          </p:grpSpPr>
          <p:sp>
            <p:nvSpPr>
              <p:cNvPr id="1828" name="Google Shape;1828;p51"/>
              <p:cNvSpPr/>
              <p:nvPr/>
            </p:nvSpPr>
            <p:spPr>
              <a:xfrm rot="2825192">
                <a:off x="-1967376" y="276343"/>
                <a:ext cx="1809683" cy="1823179"/>
              </a:xfrm>
              <a:custGeom>
                <a:avLst/>
                <a:gdLst/>
                <a:ahLst/>
                <a:cxnLst/>
                <a:rect l="l" t="t" r="r" b="b"/>
                <a:pathLst>
                  <a:path w="19443" h="19588" extrusionOk="0">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rot="2825192">
                <a:off x="-332023" y="1970889"/>
                <a:ext cx="1843190" cy="691185"/>
              </a:xfrm>
              <a:custGeom>
                <a:avLst/>
                <a:gdLst/>
                <a:ahLst/>
                <a:cxnLst/>
                <a:rect l="l" t="t" r="r" b="b"/>
                <a:pathLst>
                  <a:path w="19803" h="7426" extrusionOk="0">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51"/>
            <p:cNvSpPr/>
            <p:nvPr/>
          </p:nvSpPr>
          <p:spPr>
            <a:xfrm rot="2825192">
              <a:off x="-2421931" y="948118"/>
              <a:ext cx="3967750" cy="1924353"/>
            </a:xfrm>
            <a:custGeom>
              <a:avLst/>
              <a:gdLst/>
              <a:ahLst/>
              <a:cxnLst/>
              <a:rect l="l" t="t" r="r" b="b"/>
              <a:pathLst>
                <a:path w="42629" h="20675" extrusionOk="0">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rot="2825192">
              <a:off x="-1037207" y="831926"/>
              <a:ext cx="862073" cy="656095"/>
            </a:xfrm>
            <a:custGeom>
              <a:avLst/>
              <a:gdLst/>
              <a:ahLst/>
              <a:cxnLst/>
              <a:rect l="l" t="t" r="r" b="b"/>
              <a:pathLst>
                <a:path w="9262" h="7049" extrusionOk="0">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83B35AD8-AB79-0D4A-2828-909B9C91716A}"/>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01A0BFBA-3652-A841-C094-3EFFF1E68BA3}"/>
              </a:ext>
            </a:extLst>
          </p:cNvPr>
          <p:cNvSpPr txBox="1">
            <a:spLocks noGrp="1"/>
          </p:cNvSpPr>
          <p:nvPr>
            <p:ph type="title" idx="6"/>
          </p:nvPr>
        </p:nvSpPr>
        <p:spPr>
          <a:xfrm>
            <a:off x="580776" y="500138"/>
            <a:ext cx="7704000" cy="484800"/>
          </a:xfrm>
          <a:prstGeom prst="rect">
            <a:avLst/>
          </a:prstGeom>
        </p:spPr>
        <p:txBody>
          <a:bodyPr spcFirstLastPara="1" wrap="square" lIns="91425" tIns="91425" rIns="91425" bIns="91425" anchor="ctr" anchorCtr="0">
            <a:noAutofit/>
          </a:bodyPr>
          <a:lstStyle/>
          <a:p>
            <a:r>
              <a:rPr lang="en" sz="3200"/>
              <a:t>Population and Crime Rate</a:t>
            </a:r>
          </a:p>
        </p:txBody>
      </p:sp>
      <p:grpSp>
        <p:nvGrpSpPr>
          <p:cNvPr id="1452" name="Google Shape;1452;p46">
            <a:extLst>
              <a:ext uri="{FF2B5EF4-FFF2-40B4-BE49-F238E27FC236}">
                <a16:creationId xmlns:a16="http://schemas.microsoft.com/office/drawing/2014/main" id="{566767AA-89F1-97F0-01C9-93E7E93D4BDB}"/>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57244FF2-9FAA-D0FD-2CF4-04B5CC2550C5}"/>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C6C36442-7BB3-68FE-A726-6CDDA1B9AD21}"/>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54F0FCF8-7760-0D69-C420-B43AB6066C5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3F5C894-7A17-B8E9-153D-D8D43C5153D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250BDAD5-2A9C-D7ED-4A20-FD176F427E8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517D65CA-9C6D-8B3B-B390-669C58E5664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AC4D8F1-A2D0-4F3B-3823-23E401B6EA89}"/>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2FE5E08C-5798-8B7D-2921-3E65CE5A0FA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92E89FD6-C2F2-4C33-2BEC-1B2ED5558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26AD2429-FCC3-0309-E994-96751F9B5FF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99DC387A-9B54-7D48-CC48-D13F8E7F335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523E96B0-E913-D09B-1347-A6EF0802333D}"/>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E116948A-EB53-5C5E-B808-E783C9E4E84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EC42B0EA-31D0-F579-E8D4-F657A5DCE29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096B1CC3-6F79-8AB1-A102-04FDA387EFD5}"/>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14FE863C-6210-C2CE-92BF-84AA0EB6725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地圖, 螢幕擷取畫面 的圖片&#10;&#10;AI 產生的內容可能不正確。">
            <a:extLst>
              <a:ext uri="{FF2B5EF4-FFF2-40B4-BE49-F238E27FC236}">
                <a16:creationId xmlns:a16="http://schemas.microsoft.com/office/drawing/2014/main" id="{34B892C8-F245-57CD-2043-8DF59B8707F2}"/>
              </a:ext>
            </a:extLst>
          </p:cNvPr>
          <p:cNvPicPr>
            <a:picLocks noChangeAspect="1"/>
          </p:cNvPicPr>
          <p:nvPr/>
        </p:nvPicPr>
        <p:blipFill>
          <a:blip r:embed="rId3"/>
          <a:stretch>
            <a:fillRect/>
          </a:stretch>
        </p:blipFill>
        <p:spPr>
          <a:xfrm>
            <a:off x="631870" y="984816"/>
            <a:ext cx="4379821" cy="3709648"/>
          </a:xfrm>
          <a:prstGeom prst="rect">
            <a:avLst/>
          </a:prstGeom>
          <a:ln>
            <a:solidFill>
              <a:srgbClr val="000000"/>
            </a:solidFill>
          </a:ln>
        </p:spPr>
      </p:pic>
      <p:sp>
        <p:nvSpPr>
          <p:cNvPr id="4" name="Google Shape;2144;p57">
            <a:extLst>
              <a:ext uri="{FF2B5EF4-FFF2-40B4-BE49-F238E27FC236}">
                <a16:creationId xmlns:a16="http://schemas.microsoft.com/office/drawing/2014/main" id="{6D42ABF9-9F78-AACF-8938-45025E38A509}"/>
              </a:ext>
            </a:extLst>
          </p:cNvPr>
          <p:cNvSpPr/>
          <p:nvPr/>
        </p:nvSpPr>
        <p:spPr>
          <a:xfrm>
            <a:off x="5310430" y="2743072"/>
            <a:ext cx="2974191" cy="157236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marL="171450" indent="-171450">
              <a:buChar char="•"/>
            </a:pPr>
            <a:r>
              <a:rPr lang="en-CA" altLang="zh-TW" b="1">
                <a:solidFill>
                  <a:srgbClr val="002060"/>
                </a:solidFill>
                <a:latin typeface="Literata"/>
              </a:rPr>
              <a:t>Dark color:</a:t>
            </a:r>
            <a:r>
              <a:rPr lang="en-CA" altLang="zh-TW" b="1">
                <a:solidFill>
                  <a:schemeClr val="tx2"/>
                </a:solidFill>
                <a:latin typeface="Literata"/>
              </a:rPr>
              <a:t> </a:t>
            </a:r>
            <a:r>
              <a:rPr lang="en-CA" altLang="zh-TW">
                <a:solidFill>
                  <a:schemeClr val="tx2"/>
                </a:solidFill>
                <a:latin typeface="Literata"/>
              </a:rPr>
              <a:t>dense population</a:t>
            </a:r>
            <a:endParaRPr lang="zh-TW" altLang="en-US">
              <a:solidFill>
                <a:schemeClr val="tx2"/>
              </a:solidFill>
              <a:latin typeface="Literata"/>
            </a:endParaRPr>
          </a:p>
          <a:p>
            <a:pPr marL="171450" indent="-171450">
              <a:buChar char="•"/>
            </a:pPr>
            <a:r>
              <a:rPr lang="en-CA" b="1">
                <a:solidFill>
                  <a:srgbClr val="00B0F0"/>
                </a:solidFill>
                <a:latin typeface="Literata"/>
              </a:rPr>
              <a:t>Light color:</a:t>
            </a:r>
            <a:r>
              <a:rPr lang="en-CA" b="1">
                <a:solidFill>
                  <a:schemeClr val="tx2"/>
                </a:solidFill>
                <a:latin typeface="Literata"/>
              </a:rPr>
              <a:t> </a:t>
            </a:r>
            <a:r>
              <a:rPr lang="en-CA">
                <a:solidFill>
                  <a:schemeClr val="tx2"/>
                </a:solidFill>
                <a:latin typeface="Literata"/>
              </a:rPr>
              <a:t>sparse population</a:t>
            </a:r>
          </a:p>
          <a:p>
            <a:pPr marL="171450" indent="-171450">
              <a:buChar char="•"/>
            </a:pPr>
            <a:r>
              <a:rPr lang="en-CA">
                <a:solidFill>
                  <a:schemeClr val="tx2"/>
                </a:solidFill>
                <a:latin typeface="Literata"/>
              </a:rPr>
              <a:t>Low relationship between population and crime rate</a:t>
            </a:r>
          </a:p>
          <a:p>
            <a:pPr marL="171450" indent="-171450">
              <a:buChar char="•"/>
            </a:pPr>
            <a:r>
              <a:rPr lang="en-CA">
                <a:solidFill>
                  <a:schemeClr val="tx2"/>
                </a:solidFill>
                <a:latin typeface="Literata"/>
              </a:rPr>
              <a:t>Crime rate is concentrated in urban areas</a:t>
            </a:r>
            <a:endParaRPr lang="en-US">
              <a:solidFill>
                <a:schemeClr val="tx2"/>
              </a:solidFill>
              <a:latin typeface="Literata"/>
            </a:endParaRPr>
          </a:p>
        </p:txBody>
      </p:sp>
      <p:sp>
        <p:nvSpPr>
          <p:cNvPr id="7" name="Google Shape;1386;p45">
            <a:extLst>
              <a:ext uri="{FF2B5EF4-FFF2-40B4-BE49-F238E27FC236}">
                <a16:creationId xmlns:a16="http://schemas.microsoft.com/office/drawing/2014/main" id="{CE5AAA35-9971-E6FF-2159-EE0F4743FA7F}"/>
              </a:ext>
            </a:extLst>
          </p:cNvPr>
          <p:cNvSpPr/>
          <p:nvPr/>
        </p:nvSpPr>
        <p:spPr>
          <a:xfrm>
            <a:off x="5454074" y="1285400"/>
            <a:ext cx="2687648" cy="127304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Crime Rate =</a:t>
            </a:r>
            <a:endParaRPr lang="zh-TW" altLang="en-US" b="1">
              <a:solidFill>
                <a:schemeClr val="accent1"/>
              </a:solidFill>
              <a:latin typeface="Literata"/>
            </a:endParaRPr>
          </a:p>
          <a:p>
            <a:pPr algn="ctr"/>
            <a:r>
              <a:rPr lang="en-CA" b="1">
                <a:solidFill>
                  <a:schemeClr val="accent1"/>
                </a:solidFill>
                <a:latin typeface="Literata"/>
              </a:rPr>
              <a:t>(Number of Crimes / Population) × 10,000</a:t>
            </a:r>
          </a:p>
        </p:txBody>
      </p:sp>
    </p:spTree>
    <p:extLst>
      <p:ext uri="{BB962C8B-B14F-4D97-AF65-F5344CB8AC3E}">
        <p14:creationId xmlns:p14="http://schemas.microsoft.com/office/powerpoint/2010/main" val="249336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A711DE2D-97A1-24C9-EFFA-2723AA31FE9F}"/>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A4A5B7A1-182C-0C7E-0B9A-7E82723B9E3C}"/>
              </a:ext>
            </a:extLst>
          </p:cNvPr>
          <p:cNvSpPr txBox="1">
            <a:spLocks noGrp="1"/>
          </p:cNvSpPr>
          <p:nvPr>
            <p:ph type="title" idx="6"/>
          </p:nvPr>
        </p:nvSpPr>
        <p:spPr>
          <a:xfrm>
            <a:off x="671013" y="500138"/>
            <a:ext cx="7704000" cy="484800"/>
          </a:xfrm>
          <a:prstGeom prst="rect">
            <a:avLst/>
          </a:prstGeom>
        </p:spPr>
        <p:txBody>
          <a:bodyPr spcFirstLastPara="1" wrap="square" lIns="91425" tIns="91425" rIns="91425" bIns="91425" anchor="ctr" anchorCtr="0">
            <a:noAutofit/>
          </a:bodyPr>
          <a:lstStyle/>
          <a:p>
            <a:r>
              <a:rPr lang="en" sz="3600"/>
              <a:t>High / Low Risk</a:t>
            </a:r>
            <a:endParaRPr lang="zh-TW" altLang="en-US" sz="3600"/>
          </a:p>
        </p:txBody>
      </p:sp>
      <p:grpSp>
        <p:nvGrpSpPr>
          <p:cNvPr id="1452" name="Google Shape;1452;p46">
            <a:extLst>
              <a:ext uri="{FF2B5EF4-FFF2-40B4-BE49-F238E27FC236}">
                <a16:creationId xmlns:a16="http://schemas.microsoft.com/office/drawing/2014/main" id="{8559F01A-64D4-C5D5-CA93-E0F9D0D23DCA}"/>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2A4A3559-6CEE-EE3C-033C-568B97EBF8F2}"/>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7F1C4186-6523-0DC3-2C80-A487E49C77CA}"/>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BA8B029A-0172-8402-7C37-CF09CFB4B35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A3DADC4A-61B7-CFCA-61E4-7E4D20BED4B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F3833DC9-C0C3-4619-C723-04D2B9827A67}"/>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F0E11444-D809-3C81-445E-21E751E1190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7C833B05-FB7A-FC1B-0837-F876943DF1A0}"/>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4E5135F0-0D8A-E254-D9DA-F4AD0A8D1D3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F40DCC2D-06BB-DEA6-F82D-06BF714DD6D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96170160-EC7B-5D69-8FB2-7A8D5A76380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00B3CE8C-870D-8367-0483-9A34AC518DC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C15F51AD-9E10-C22B-43FE-68F7AB4BDB80}"/>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041EAE94-62B5-2D68-B92C-179AA003C562}"/>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332A2F4A-DCC2-BE73-C77C-037E0DBE587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EBE1F716-4A6B-A730-D8B1-D32F6ECE87A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04BFD858-DFAF-8C73-0984-51F73A82E32B}"/>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螢幕擷取畫面, 字型, 圖表 的圖片&#10;&#10;AI 產生的內容可能不正確。">
            <a:extLst>
              <a:ext uri="{FF2B5EF4-FFF2-40B4-BE49-F238E27FC236}">
                <a16:creationId xmlns:a16="http://schemas.microsoft.com/office/drawing/2014/main" id="{1F5089EE-C3F5-0638-0366-14EAC2ADCE10}"/>
              </a:ext>
            </a:extLst>
          </p:cNvPr>
          <p:cNvPicPr>
            <a:picLocks noChangeAspect="1"/>
          </p:cNvPicPr>
          <p:nvPr/>
        </p:nvPicPr>
        <p:blipFill>
          <a:blip r:embed="rId3"/>
          <a:srcRect l="3341" t="14182" r="21158" b="18636"/>
          <a:stretch>
            <a:fillRect/>
          </a:stretch>
        </p:blipFill>
        <p:spPr>
          <a:xfrm>
            <a:off x="594203" y="1284861"/>
            <a:ext cx="3751147" cy="3239388"/>
          </a:xfrm>
          <a:prstGeom prst="rect">
            <a:avLst/>
          </a:prstGeom>
          <a:ln>
            <a:solidFill>
              <a:srgbClr val="000000"/>
            </a:solidFill>
          </a:ln>
        </p:spPr>
      </p:pic>
      <p:sp>
        <p:nvSpPr>
          <p:cNvPr id="4" name="Google Shape;1386;p45">
            <a:extLst>
              <a:ext uri="{FF2B5EF4-FFF2-40B4-BE49-F238E27FC236}">
                <a16:creationId xmlns:a16="http://schemas.microsoft.com/office/drawing/2014/main" id="{AEE72CA9-B803-2D8C-79D1-FDAC2DFDD1B5}"/>
              </a:ext>
            </a:extLst>
          </p:cNvPr>
          <p:cNvSpPr/>
          <p:nvPr/>
        </p:nvSpPr>
        <p:spPr>
          <a:xfrm>
            <a:off x="4924321" y="2905203"/>
            <a:ext cx="3200573" cy="122674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r>
              <a:rPr lang="en-CA" sz="1200" b="1">
                <a:solidFill>
                  <a:schemeClr val="accent1"/>
                </a:solidFill>
                <a:latin typeface="Literata"/>
              </a:rPr>
              <a:t>Risk = Crime Rate with </a:t>
            </a:r>
            <a:r>
              <a:rPr lang="en-CA" sz="1200" b="1" err="1">
                <a:solidFill>
                  <a:schemeClr val="accent1"/>
                </a:solidFill>
                <a:latin typeface="Literata"/>
              </a:rPr>
              <a:t>MinMaxScaler</a:t>
            </a:r>
            <a:endParaRPr lang="en-CA" sz="1200" b="1">
              <a:solidFill>
                <a:schemeClr val="accent1"/>
              </a:solidFill>
              <a:latin typeface="Literata"/>
            </a:endParaRPr>
          </a:p>
          <a:p>
            <a:endParaRPr lang="en-CA" sz="1200" b="1">
              <a:solidFill>
                <a:schemeClr val="accent2"/>
              </a:solidFill>
              <a:latin typeface="Literata"/>
            </a:endParaRPr>
          </a:p>
          <a:p>
            <a:r>
              <a:rPr lang="en-CA" sz="1200" b="1">
                <a:solidFill>
                  <a:schemeClr val="accent2"/>
                </a:solidFill>
                <a:latin typeface="Literata"/>
              </a:rPr>
              <a:t>Threshold = 0.3</a:t>
            </a:r>
          </a:p>
          <a:p>
            <a:r>
              <a:rPr lang="en-CA" sz="1200" b="1">
                <a:solidFill>
                  <a:schemeClr val="accent2"/>
                </a:solidFill>
                <a:latin typeface="Literata"/>
              </a:rPr>
              <a:t> Risk &gt; 0.3 = High</a:t>
            </a:r>
            <a:endParaRPr lang="en-CA" sz="1200">
              <a:solidFill>
                <a:schemeClr val="accent2"/>
              </a:solidFill>
            </a:endParaRPr>
          </a:p>
          <a:p>
            <a:r>
              <a:rPr lang="en-CA" sz="1200" b="1">
                <a:solidFill>
                  <a:schemeClr val="accent2"/>
                </a:solidFill>
                <a:latin typeface="Literata"/>
              </a:rPr>
              <a:t> Risk &lt; 0.3 = Low</a:t>
            </a:r>
          </a:p>
        </p:txBody>
      </p:sp>
      <p:pic>
        <p:nvPicPr>
          <p:cNvPr id="5" name="圖片 4" descr="一張含有 文字, 字型, 螢幕擷取畫面, 行 的圖片&#10;&#10;AI 產生的內容可能不正確。">
            <a:extLst>
              <a:ext uri="{FF2B5EF4-FFF2-40B4-BE49-F238E27FC236}">
                <a16:creationId xmlns:a16="http://schemas.microsoft.com/office/drawing/2014/main" id="{96955F90-6D3F-6089-846C-92165ACF754A}"/>
              </a:ext>
            </a:extLst>
          </p:cNvPr>
          <p:cNvPicPr>
            <a:picLocks noChangeAspect="1"/>
          </p:cNvPicPr>
          <p:nvPr/>
        </p:nvPicPr>
        <p:blipFill>
          <a:blip r:embed="rId4"/>
          <a:srcRect l="6170" t="-517" r="9608" b="-493"/>
          <a:stretch>
            <a:fillRect/>
          </a:stretch>
        </p:blipFill>
        <p:spPr>
          <a:xfrm>
            <a:off x="4572612" y="1512552"/>
            <a:ext cx="3690174" cy="1048705"/>
          </a:xfrm>
          <a:prstGeom prst="rect">
            <a:avLst/>
          </a:prstGeom>
        </p:spPr>
      </p:pic>
    </p:spTree>
    <p:extLst>
      <p:ext uri="{BB962C8B-B14F-4D97-AF65-F5344CB8AC3E}">
        <p14:creationId xmlns:p14="http://schemas.microsoft.com/office/powerpoint/2010/main" val="3294090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bars and white text&#10;&#10;AI-generated content may be incorrect.">
            <a:extLst>
              <a:ext uri="{FF2B5EF4-FFF2-40B4-BE49-F238E27FC236}">
                <a16:creationId xmlns:a16="http://schemas.microsoft.com/office/drawing/2014/main" id="{A75A8478-A9AB-1E72-6665-3772B6AC2D82}"/>
              </a:ext>
            </a:extLst>
          </p:cNvPr>
          <p:cNvPicPr>
            <a:picLocks noChangeAspect="1"/>
          </p:cNvPicPr>
          <p:nvPr/>
        </p:nvPicPr>
        <p:blipFill>
          <a:blip r:embed="rId2"/>
          <a:stretch>
            <a:fillRect/>
          </a:stretch>
        </p:blipFill>
        <p:spPr>
          <a:xfrm>
            <a:off x="770377" y="1770323"/>
            <a:ext cx="3610178" cy="2504515"/>
          </a:xfrm>
          <a:prstGeom prst="rect">
            <a:avLst/>
          </a:prstGeom>
          <a:ln>
            <a:solidFill>
              <a:schemeClr val="tx2"/>
            </a:solidFill>
          </a:ln>
        </p:spPr>
      </p:pic>
      <p:sp>
        <p:nvSpPr>
          <p:cNvPr id="10" name="Google Shape;1386;p45">
            <a:extLst>
              <a:ext uri="{FF2B5EF4-FFF2-40B4-BE49-F238E27FC236}">
                <a16:creationId xmlns:a16="http://schemas.microsoft.com/office/drawing/2014/main" id="{A6AA94FC-636D-387F-EF4F-7B912591C49C}"/>
              </a:ext>
            </a:extLst>
          </p:cNvPr>
          <p:cNvSpPr/>
          <p:nvPr/>
        </p:nvSpPr>
        <p:spPr>
          <a:xfrm>
            <a:off x="4566907" y="545512"/>
            <a:ext cx="1191489" cy="508716"/>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High School Diploma</a:t>
            </a:r>
            <a:endParaRPr lang="en-US" b="1">
              <a:solidFill>
                <a:schemeClr val="accent1"/>
              </a:solidFill>
              <a:latin typeface="Literata"/>
            </a:endParaRPr>
          </a:p>
        </p:txBody>
      </p:sp>
      <p:sp>
        <p:nvSpPr>
          <p:cNvPr id="11" name="Google Shape;2144;p57">
            <a:extLst>
              <a:ext uri="{FF2B5EF4-FFF2-40B4-BE49-F238E27FC236}">
                <a16:creationId xmlns:a16="http://schemas.microsoft.com/office/drawing/2014/main" id="{8CD30634-F9A9-4E4B-0B4A-05EDE90452A1}"/>
              </a:ext>
            </a:extLst>
          </p:cNvPr>
          <p:cNvSpPr/>
          <p:nvPr/>
        </p:nvSpPr>
        <p:spPr>
          <a:xfrm>
            <a:off x="5903117" y="1194997"/>
            <a:ext cx="2430965" cy="429997"/>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Strong predictor</a:t>
            </a:r>
            <a:endParaRPr lang="en-US" sz="1100">
              <a:solidFill>
                <a:schemeClr val="tx2"/>
              </a:solidFill>
            </a:endParaRPr>
          </a:p>
        </p:txBody>
      </p:sp>
      <p:sp>
        <p:nvSpPr>
          <p:cNvPr id="12" name="Google Shape;1386;p45">
            <a:extLst>
              <a:ext uri="{FF2B5EF4-FFF2-40B4-BE49-F238E27FC236}">
                <a16:creationId xmlns:a16="http://schemas.microsoft.com/office/drawing/2014/main" id="{D0FE26A6-F3E2-0A79-9D44-0490820B0275}"/>
              </a:ext>
            </a:extLst>
          </p:cNvPr>
          <p:cNvSpPr/>
          <p:nvPr/>
        </p:nvSpPr>
        <p:spPr>
          <a:xfrm>
            <a:off x="4578937" y="1179470"/>
            <a:ext cx="1181847" cy="47624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Suitable Housing</a:t>
            </a:r>
            <a:endParaRPr lang="en-US" sz="1050" b="1">
              <a:solidFill>
                <a:schemeClr val="accent1"/>
              </a:solidFill>
              <a:latin typeface="Literata"/>
            </a:endParaRPr>
          </a:p>
        </p:txBody>
      </p:sp>
      <p:sp>
        <p:nvSpPr>
          <p:cNvPr id="13" name="Google Shape;2144;p57">
            <a:extLst>
              <a:ext uri="{FF2B5EF4-FFF2-40B4-BE49-F238E27FC236}">
                <a16:creationId xmlns:a16="http://schemas.microsoft.com/office/drawing/2014/main" id="{ECB3694D-A301-700A-7DF0-FDB6B5805605}"/>
              </a:ext>
            </a:extLst>
          </p:cNvPr>
          <p:cNvSpPr/>
          <p:nvPr/>
        </p:nvSpPr>
        <p:spPr>
          <a:xfrm>
            <a:off x="5928329" y="1833732"/>
            <a:ext cx="2380539" cy="539254"/>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p>
        </p:txBody>
      </p:sp>
      <p:sp>
        <p:nvSpPr>
          <p:cNvPr id="14" name="Google Shape;1386;p45">
            <a:extLst>
              <a:ext uri="{FF2B5EF4-FFF2-40B4-BE49-F238E27FC236}">
                <a16:creationId xmlns:a16="http://schemas.microsoft.com/office/drawing/2014/main" id="{07E11074-40FF-B247-3AD6-5FEDAACD1421}"/>
              </a:ext>
            </a:extLst>
          </p:cNvPr>
          <p:cNvSpPr/>
          <p:nvPr/>
        </p:nvSpPr>
        <p:spPr>
          <a:xfrm>
            <a:off x="4557262" y="1833776"/>
            <a:ext cx="1205911" cy="541183"/>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Low Income Prevalence</a:t>
            </a:r>
            <a:endParaRPr lang="en-US" sz="1050" b="1">
              <a:solidFill>
                <a:schemeClr val="accent1"/>
              </a:solidFill>
              <a:latin typeface="Literata"/>
            </a:endParaRPr>
          </a:p>
        </p:txBody>
      </p:sp>
      <p:sp>
        <p:nvSpPr>
          <p:cNvPr id="15" name="Google Shape;2144;p57">
            <a:extLst>
              <a:ext uri="{FF2B5EF4-FFF2-40B4-BE49-F238E27FC236}">
                <a16:creationId xmlns:a16="http://schemas.microsoft.com/office/drawing/2014/main" id="{F6281235-032B-54FE-9D6C-94BCA31E650A}"/>
              </a:ext>
            </a:extLst>
          </p:cNvPr>
          <p:cNvSpPr/>
          <p:nvPr/>
        </p:nvSpPr>
        <p:spPr>
          <a:xfrm>
            <a:off x="5911521" y="2548108"/>
            <a:ext cx="2405753" cy="52244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p>
        </p:txBody>
      </p:sp>
      <p:sp>
        <p:nvSpPr>
          <p:cNvPr id="16" name="Google Shape;1386;p45">
            <a:extLst>
              <a:ext uri="{FF2B5EF4-FFF2-40B4-BE49-F238E27FC236}">
                <a16:creationId xmlns:a16="http://schemas.microsoft.com/office/drawing/2014/main" id="{52DED0CE-9AFF-7513-9554-DCE25ABC84B6}"/>
              </a:ext>
            </a:extLst>
          </p:cNvPr>
          <p:cNvSpPr/>
          <p:nvPr/>
        </p:nvSpPr>
        <p:spPr>
          <a:xfrm>
            <a:off x="4556024" y="2568586"/>
            <a:ext cx="1229973" cy="51712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Workforce Participation Rate</a:t>
            </a:r>
          </a:p>
        </p:txBody>
      </p:sp>
      <p:sp>
        <p:nvSpPr>
          <p:cNvPr id="17" name="Google Shape;2144;p57">
            <a:extLst>
              <a:ext uri="{FF2B5EF4-FFF2-40B4-BE49-F238E27FC236}">
                <a16:creationId xmlns:a16="http://schemas.microsoft.com/office/drawing/2014/main" id="{329D307D-216B-A9AF-7B79-118D97CF5482}"/>
              </a:ext>
            </a:extLst>
          </p:cNvPr>
          <p:cNvSpPr/>
          <p:nvPr/>
        </p:nvSpPr>
        <p:spPr>
          <a:xfrm>
            <a:off x="5919925" y="3254078"/>
            <a:ext cx="2422561" cy="63170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Weak predictor</a:t>
            </a:r>
            <a:endParaRPr lang="en-US">
              <a:solidFill>
                <a:schemeClr val="tx2"/>
              </a:solidFill>
            </a:endParaRPr>
          </a:p>
        </p:txBody>
      </p:sp>
      <p:sp>
        <p:nvSpPr>
          <p:cNvPr id="18" name="Google Shape;1386;p45">
            <a:extLst>
              <a:ext uri="{FF2B5EF4-FFF2-40B4-BE49-F238E27FC236}">
                <a16:creationId xmlns:a16="http://schemas.microsoft.com/office/drawing/2014/main" id="{601BD04D-FB31-D502-5BAE-FBDC81CEB04D}"/>
              </a:ext>
            </a:extLst>
          </p:cNvPr>
          <p:cNvSpPr/>
          <p:nvPr/>
        </p:nvSpPr>
        <p:spPr>
          <a:xfrm>
            <a:off x="4579116" y="3293754"/>
            <a:ext cx="1265711" cy="541184"/>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Unemployment Rate</a:t>
            </a:r>
          </a:p>
        </p:txBody>
      </p:sp>
      <p:sp>
        <p:nvSpPr>
          <p:cNvPr id="19" name="Google Shape;2144;p57">
            <a:extLst>
              <a:ext uri="{FF2B5EF4-FFF2-40B4-BE49-F238E27FC236}">
                <a16:creationId xmlns:a16="http://schemas.microsoft.com/office/drawing/2014/main" id="{9FF6743E-D3A9-32A8-CB8D-E3C42E87A4AD}"/>
              </a:ext>
            </a:extLst>
          </p:cNvPr>
          <p:cNvSpPr/>
          <p:nvPr/>
        </p:nvSpPr>
        <p:spPr>
          <a:xfrm>
            <a:off x="5911520" y="4018880"/>
            <a:ext cx="2422561" cy="53084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No coefficient strength</a:t>
            </a:r>
            <a:endParaRPr lang="en-US"/>
          </a:p>
        </p:txBody>
      </p:sp>
      <p:sp>
        <p:nvSpPr>
          <p:cNvPr id="20" name="Google Shape;1386;p45">
            <a:extLst>
              <a:ext uri="{FF2B5EF4-FFF2-40B4-BE49-F238E27FC236}">
                <a16:creationId xmlns:a16="http://schemas.microsoft.com/office/drawing/2014/main" id="{1B92EBD3-6914-3634-2D3C-78A145B2D137}"/>
              </a:ext>
            </a:extLst>
          </p:cNvPr>
          <p:cNvSpPr/>
          <p:nvPr/>
        </p:nvSpPr>
        <p:spPr>
          <a:xfrm>
            <a:off x="4558235" y="4014144"/>
            <a:ext cx="1227761" cy="526764"/>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sz="1050" b="1">
                <a:solidFill>
                  <a:schemeClr val="accent1"/>
                </a:solidFill>
                <a:latin typeface="Literata"/>
              </a:rPr>
              <a:t>Average Income </a:t>
            </a:r>
          </a:p>
        </p:txBody>
      </p:sp>
      <p:sp>
        <p:nvSpPr>
          <p:cNvPr id="23" name="TextBox 22">
            <a:extLst>
              <a:ext uri="{FF2B5EF4-FFF2-40B4-BE49-F238E27FC236}">
                <a16:creationId xmlns:a16="http://schemas.microsoft.com/office/drawing/2014/main" id="{ECC4A07D-F6FD-0C72-7ABB-18006F5CFB06}"/>
              </a:ext>
            </a:extLst>
          </p:cNvPr>
          <p:cNvSpPr txBox="1"/>
          <p:nvPr/>
        </p:nvSpPr>
        <p:spPr>
          <a:xfrm>
            <a:off x="768787" y="541818"/>
            <a:ext cx="38014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lfa Slab One"/>
              </a:rPr>
              <a:t>Which neighborhood characteristics point towards risk?</a:t>
            </a:r>
          </a:p>
        </p:txBody>
      </p:sp>
      <p:sp>
        <p:nvSpPr>
          <p:cNvPr id="2" name="Google Shape;2144;p57">
            <a:extLst>
              <a:ext uri="{FF2B5EF4-FFF2-40B4-BE49-F238E27FC236}">
                <a16:creationId xmlns:a16="http://schemas.microsoft.com/office/drawing/2014/main" id="{CB817729-DDD6-5F71-93FC-287184B212DA}"/>
              </a:ext>
            </a:extLst>
          </p:cNvPr>
          <p:cNvSpPr/>
          <p:nvPr/>
        </p:nvSpPr>
        <p:spPr>
          <a:xfrm>
            <a:off x="5885258" y="581824"/>
            <a:ext cx="2430965" cy="429997"/>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ctr"/>
          <a:lstStyle/>
          <a:p>
            <a:pPr algn="ctr"/>
            <a:r>
              <a:rPr lang="en-CA" sz="1100">
                <a:solidFill>
                  <a:schemeClr val="tx2"/>
                </a:solidFill>
                <a:latin typeface="Literata"/>
              </a:rPr>
              <a:t>Strong predictor</a:t>
            </a:r>
            <a:endParaRPr lang="en-US" sz="1100">
              <a:solidFill>
                <a:schemeClr val="tx2"/>
              </a:solidFill>
            </a:endParaRPr>
          </a:p>
        </p:txBody>
      </p:sp>
    </p:spTree>
    <p:extLst>
      <p:ext uri="{BB962C8B-B14F-4D97-AF65-F5344CB8AC3E}">
        <p14:creationId xmlns:p14="http://schemas.microsoft.com/office/powerpoint/2010/main" val="129671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5" name="Google Shape;795;p38"/>
          <p:cNvSpPr/>
          <p:nvPr/>
        </p:nvSpPr>
        <p:spPr>
          <a:xfrm>
            <a:off x="775723" y="1511052"/>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grpSp>
        <p:nvGrpSpPr>
          <p:cNvPr id="796" name="Google Shape;796;p38"/>
          <p:cNvGrpSpPr/>
          <p:nvPr/>
        </p:nvGrpSpPr>
        <p:grpSpPr>
          <a:xfrm rot="18900000">
            <a:off x="747066" y="-319430"/>
            <a:ext cx="1696058" cy="2078986"/>
            <a:chOff x="-626925" y="3029338"/>
            <a:chExt cx="546450" cy="669825"/>
          </a:xfrm>
        </p:grpSpPr>
        <p:sp>
          <p:nvSpPr>
            <p:cNvPr id="797" name="Google Shape;797;p3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8"/>
          <p:cNvSpPr txBox="1">
            <a:spLocks noGrp="1"/>
          </p:cNvSpPr>
          <p:nvPr>
            <p:ph type="title"/>
          </p:nvPr>
        </p:nvSpPr>
        <p:spPr>
          <a:xfrm>
            <a:off x="1320188" y="1657312"/>
            <a:ext cx="3099900" cy="365700"/>
          </a:xfrm>
          <a:prstGeom prst="rect">
            <a:avLst/>
          </a:prstGeom>
        </p:spPr>
        <p:txBody>
          <a:bodyPr spcFirstLastPara="1" wrap="square" lIns="91425" tIns="91425" rIns="91425" bIns="91425" anchor="ctr" anchorCtr="0">
            <a:noAutofit/>
          </a:bodyPr>
          <a:lstStyle/>
          <a:p>
            <a:r>
              <a:rPr lang="en"/>
              <a:t>Executive Summary</a:t>
            </a:r>
            <a:endParaRPr lang="en-US"/>
          </a:p>
        </p:txBody>
      </p:sp>
      <p:sp>
        <p:nvSpPr>
          <p:cNvPr id="849" name="Google Shape;849;p38"/>
          <p:cNvSpPr txBox="1">
            <a:spLocks noGrp="1"/>
          </p:cNvSpPr>
          <p:nvPr>
            <p:ph type="title" idx="2"/>
          </p:nvPr>
        </p:nvSpPr>
        <p:spPr>
          <a:xfrm>
            <a:off x="727793" y="1590239"/>
            <a:ext cx="640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sp>
        <p:nvSpPr>
          <p:cNvPr id="860" name="Google Shape;860;p38"/>
          <p:cNvSpPr txBox="1">
            <a:spLocks noGrp="1"/>
          </p:cNvSpPr>
          <p:nvPr>
            <p:ph type="title" idx="15"/>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861" name="Google Shape;861;p38"/>
          <p:cNvGrpSpPr/>
          <p:nvPr/>
        </p:nvGrpSpPr>
        <p:grpSpPr>
          <a:xfrm rot="-637909">
            <a:off x="560308" y="292493"/>
            <a:ext cx="1242052" cy="1301259"/>
            <a:chOff x="649743" y="199799"/>
            <a:chExt cx="1100649" cy="1153115"/>
          </a:xfrm>
        </p:grpSpPr>
        <p:grpSp>
          <p:nvGrpSpPr>
            <p:cNvPr id="862" name="Google Shape;862;p38"/>
            <p:cNvGrpSpPr/>
            <p:nvPr/>
          </p:nvGrpSpPr>
          <p:grpSpPr>
            <a:xfrm rot="8300102">
              <a:off x="714386" y="799798"/>
              <a:ext cx="576485" cy="413842"/>
              <a:chOff x="6287275" y="3211700"/>
              <a:chExt cx="543900" cy="390450"/>
            </a:xfrm>
          </p:grpSpPr>
          <p:sp>
            <p:nvSpPr>
              <p:cNvPr id="863" name="Google Shape;863;p3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8"/>
            <p:cNvGrpSpPr/>
            <p:nvPr/>
          </p:nvGrpSpPr>
          <p:grpSpPr>
            <a:xfrm rot="8300102">
              <a:off x="1109263" y="339073"/>
              <a:ext cx="576485" cy="413842"/>
              <a:chOff x="6287275" y="3211700"/>
              <a:chExt cx="543900" cy="390450"/>
            </a:xfrm>
          </p:grpSpPr>
          <p:sp>
            <p:nvSpPr>
              <p:cNvPr id="868" name="Google Shape;868;p3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795;p38">
            <a:extLst>
              <a:ext uri="{FF2B5EF4-FFF2-40B4-BE49-F238E27FC236}">
                <a16:creationId xmlns:a16="http://schemas.microsoft.com/office/drawing/2014/main" id="{DD264820-BB52-FD57-710C-1D38DE5A7E6A}"/>
              </a:ext>
            </a:extLst>
          </p:cNvPr>
          <p:cNvSpPr/>
          <p:nvPr/>
        </p:nvSpPr>
        <p:spPr>
          <a:xfrm>
            <a:off x="786506" y="2265863"/>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2" name="Google Shape;848;p38">
            <a:extLst>
              <a:ext uri="{FF2B5EF4-FFF2-40B4-BE49-F238E27FC236}">
                <a16:creationId xmlns:a16="http://schemas.microsoft.com/office/drawing/2014/main" id="{4553F598-CE5E-8E83-BF72-AE83FA52C7B4}"/>
              </a:ext>
            </a:extLst>
          </p:cNvPr>
          <p:cNvSpPr txBox="1">
            <a:spLocks/>
          </p:cNvSpPr>
          <p:nvPr/>
        </p:nvSpPr>
        <p:spPr>
          <a:xfrm>
            <a:off x="1343192" y="2424344"/>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Business Problem</a:t>
            </a:r>
            <a:endParaRPr lang="en-US"/>
          </a:p>
        </p:txBody>
      </p:sp>
      <p:sp>
        <p:nvSpPr>
          <p:cNvPr id="24" name="Google Shape;849;p38">
            <a:extLst>
              <a:ext uri="{FF2B5EF4-FFF2-40B4-BE49-F238E27FC236}">
                <a16:creationId xmlns:a16="http://schemas.microsoft.com/office/drawing/2014/main" id="{E04CF5C8-264F-1E99-8521-AB0CE18C24DD}"/>
              </a:ext>
            </a:extLst>
          </p:cNvPr>
          <p:cNvSpPr txBox="1">
            <a:spLocks/>
          </p:cNvSpPr>
          <p:nvPr/>
        </p:nvSpPr>
        <p:spPr>
          <a:xfrm>
            <a:off x="750797" y="2357271"/>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02</a:t>
            </a:r>
          </a:p>
        </p:txBody>
      </p:sp>
      <p:sp>
        <p:nvSpPr>
          <p:cNvPr id="30" name="Google Shape;795;p38">
            <a:extLst>
              <a:ext uri="{FF2B5EF4-FFF2-40B4-BE49-F238E27FC236}">
                <a16:creationId xmlns:a16="http://schemas.microsoft.com/office/drawing/2014/main" id="{8CAD77EE-C65E-0C66-8206-4C7A5ED52CDC}"/>
              </a:ext>
            </a:extLst>
          </p:cNvPr>
          <p:cNvSpPr/>
          <p:nvPr/>
        </p:nvSpPr>
        <p:spPr>
          <a:xfrm>
            <a:off x="797289" y="3074589"/>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1" name="Google Shape;848;p38">
            <a:extLst>
              <a:ext uri="{FF2B5EF4-FFF2-40B4-BE49-F238E27FC236}">
                <a16:creationId xmlns:a16="http://schemas.microsoft.com/office/drawing/2014/main" id="{2A96A792-4044-76F8-689F-0A5F2E3694A7}"/>
              </a:ext>
            </a:extLst>
          </p:cNvPr>
          <p:cNvSpPr txBox="1">
            <a:spLocks/>
          </p:cNvSpPr>
          <p:nvPr/>
        </p:nvSpPr>
        <p:spPr>
          <a:xfrm>
            <a:off x="1353975" y="3233070"/>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Data &amp; Preprocessing</a:t>
            </a:r>
          </a:p>
        </p:txBody>
      </p:sp>
      <p:sp>
        <p:nvSpPr>
          <p:cNvPr id="32" name="Google Shape;849;p38">
            <a:extLst>
              <a:ext uri="{FF2B5EF4-FFF2-40B4-BE49-F238E27FC236}">
                <a16:creationId xmlns:a16="http://schemas.microsoft.com/office/drawing/2014/main" id="{AF5C8982-A3D1-0E3A-EE3B-D1C9D6FFCA8A}"/>
              </a:ext>
            </a:extLst>
          </p:cNvPr>
          <p:cNvSpPr txBox="1">
            <a:spLocks/>
          </p:cNvSpPr>
          <p:nvPr/>
        </p:nvSpPr>
        <p:spPr>
          <a:xfrm>
            <a:off x="761580" y="3165997"/>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03</a:t>
            </a:r>
          </a:p>
        </p:txBody>
      </p:sp>
      <p:sp>
        <p:nvSpPr>
          <p:cNvPr id="33" name="Google Shape;795;p38">
            <a:extLst>
              <a:ext uri="{FF2B5EF4-FFF2-40B4-BE49-F238E27FC236}">
                <a16:creationId xmlns:a16="http://schemas.microsoft.com/office/drawing/2014/main" id="{A7D62244-2B1D-55EB-D389-73A372121571}"/>
              </a:ext>
            </a:extLst>
          </p:cNvPr>
          <p:cNvSpPr/>
          <p:nvPr/>
        </p:nvSpPr>
        <p:spPr>
          <a:xfrm>
            <a:off x="808072" y="3937230"/>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4" name="Google Shape;848;p38">
            <a:extLst>
              <a:ext uri="{FF2B5EF4-FFF2-40B4-BE49-F238E27FC236}">
                <a16:creationId xmlns:a16="http://schemas.microsoft.com/office/drawing/2014/main" id="{841A6E95-69C2-B6CF-24A8-8D806556518F}"/>
              </a:ext>
            </a:extLst>
          </p:cNvPr>
          <p:cNvSpPr txBox="1">
            <a:spLocks/>
          </p:cNvSpPr>
          <p:nvPr/>
        </p:nvSpPr>
        <p:spPr>
          <a:xfrm>
            <a:off x="1364758" y="4095711"/>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t>Feature Engineering</a:t>
            </a:r>
            <a:endParaRPr lang="en-US">
              <a:highlight>
                <a:srgbClr val="F2E7D6"/>
              </a:highlight>
            </a:endParaRPr>
          </a:p>
        </p:txBody>
      </p:sp>
      <p:sp>
        <p:nvSpPr>
          <p:cNvPr id="35" name="Google Shape;849;p38">
            <a:extLst>
              <a:ext uri="{FF2B5EF4-FFF2-40B4-BE49-F238E27FC236}">
                <a16:creationId xmlns:a16="http://schemas.microsoft.com/office/drawing/2014/main" id="{B8CC01A7-1C1D-9B6E-AC74-D2A69CAC89D8}"/>
              </a:ext>
            </a:extLst>
          </p:cNvPr>
          <p:cNvSpPr txBox="1">
            <a:spLocks/>
          </p:cNvSpPr>
          <p:nvPr/>
        </p:nvSpPr>
        <p:spPr>
          <a:xfrm>
            <a:off x="772363" y="4028638"/>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04</a:t>
            </a:r>
          </a:p>
        </p:txBody>
      </p:sp>
      <p:sp>
        <p:nvSpPr>
          <p:cNvPr id="36" name="Google Shape;795;p38">
            <a:extLst>
              <a:ext uri="{FF2B5EF4-FFF2-40B4-BE49-F238E27FC236}">
                <a16:creationId xmlns:a16="http://schemas.microsoft.com/office/drawing/2014/main" id="{EC964509-D842-BCFD-9610-40F2B5F931FD}"/>
              </a:ext>
            </a:extLst>
          </p:cNvPr>
          <p:cNvSpPr/>
          <p:nvPr/>
        </p:nvSpPr>
        <p:spPr>
          <a:xfrm>
            <a:off x="4679176" y="1489486"/>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38" name="Google Shape;848;p38">
            <a:extLst>
              <a:ext uri="{FF2B5EF4-FFF2-40B4-BE49-F238E27FC236}">
                <a16:creationId xmlns:a16="http://schemas.microsoft.com/office/drawing/2014/main" id="{B8519D9C-328C-6D97-B538-660F64F9C341}"/>
              </a:ext>
            </a:extLst>
          </p:cNvPr>
          <p:cNvSpPr txBox="1">
            <a:spLocks/>
          </p:cNvSpPr>
          <p:nvPr/>
        </p:nvSpPr>
        <p:spPr>
          <a:xfrm>
            <a:off x="5235862" y="1647967"/>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a:t>Modeling Approach</a:t>
            </a:r>
            <a:endParaRPr lang="en-US"/>
          </a:p>
        </p:txBody>
      </p:sp>
      <p:sp>
        <p:nvSpPr>
          <p:cNvPr id="40" name="Google Shape;849;p38">
            <a:extLst>
              <a:ext uri="{FF2B5EF4-FFF2-40B4-BE49-F238E27FC236}">
                <a16:creationId xmlns:a16="http://schemas.microsoft.com/office/drawing/2014/main" id="{5C7AC689-6FA4-CB84-DAEE-A5AA574C60AB}"/>
              </a:ext>
            </a:extLst>
          </p:cNvPr>
          <p:cNvSpPr txBox="1">
            <a:spLocks/>
          </p:cNvSpPr>
          <p:nvPr/>
        </p:nvSpPr>
        <p:spPr>
          <a:xfrm>
            <a:off x="4643467" y="1580894"/>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05</a:t>
            </a:r>
          </a:p>
        </p:txBody>
      </p:sp>
      <p:sp>
        <p:nvSpPr>
          <p:cNvPr id="41" name="Google Shape;795;p38">
            <a:extLst>
              <a:ext uri="{FF2B5EF4-FFF2-40B4-BE49-F238E27FC236}">
                <a16:creationId xmlns:a16="http://schemas.microsoft.com/office/drawing/2014/main" id="{3C92CE88-6B5D-54FB-2943-0E3F7E7B8FB8}"/>
              </a:ext>
            </a:extLst>
          </p:cNvPr>
          <p:cNvSpPr/>
          <p:nvPr/>
        </p:nvSpPr>
        <p:spPr>
          <a:xfrm>
            <a:off x="4689959" y="2244297"/>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2" name="Google Shape;848;p38">
            <a:extLst>
              <a:ext uri="{FF2B5EF4-FFF2-40B4-BE49-F238E27FC236}">
                <a16:creationId xmlns:a16="http://schemas.microsoft.com/office/drawing/2014/main" id="{C0D8DC54-097D-3260-8B3A-5B4473B85E49}"/>
              </a:ext>
            </a:extLst>
          </p:cNvPr>
          <p:cNvSpPr txBox="1">
            <a:spLocks/>
          </p:cNvSpPr>
          <p:nvPr/>
        </p:nvSpPr>
        <p:spPr>
          <a:xfrm>
            <a:off x="5246645" y="2402778"/>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Results &amp; Interpretation</a:t>
            </a:r>
            <a:endParaRPr lang="en-US"/>
          </a:p>
        </p:txBody>
      </p:sp>
      <p:sp>
        <p:nvSpPr>
          <p:cNvPr id="43" name="Google Shape;849;p38">
            <a:extLst>
              <a:ext uri="{FF2B5EF4-FFF2-40B4-BE49-F238E27FC236}">
                <a16:creationId xmlns:a16="http://schemas.microsoft.com/office/drawing/2014/main" id="{65AC8D5A-7FBF-9CC1-6C4E-90E40FBF1ABF}"/>
              </a:ext>
            </a:extLst>
          </p:cNvPr>
          <p:cNvSpPr txBox="1">
            <a:spLocks/>
          </p:cNvSpPr>
          <p:nvPr/>
        </p:nvSpPr>
        <p:spPr>
          <a:xfrm>
            <a:off x="4654250" y="2335705"/>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06</a:t>
            </a:r>
            <a:endParaRPr lang="en-US"/>
          </a:p>
        </p:txBody>
      </p:sp>
      <p:sp>
        <p:nvSpPr>
          <p:cNvPr id="44" name="Google Shape;795;p38">
            <a:extLst>
              <a:ext uri="{FF2B5EF4-FFF2-40B4-BE49-F238E27FC236}">
                <a16:creationId xmlns:a16="http://schemas.microsoft.com/office/drawing/2014/main" id="{B4AB2F50-281B-1000-85BB-C9F72CC876B7}"/>
              </a:ext>
            </a:extLst>
          </p:cNvPr>
          <p:cNvSpPr/>
          <p:nvPr/>
        </p:nvSpPr>
        <p:spPr>
          <a:xfrm>
            <a:off x="4700742" y="3053023"/>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5" name="Google Shape;848;p38">
            <a:extLst>
              <a:ext uri="{FF2B5EF4-FFF2-40B4-BE49-F238E27FC236}">
                <a16:creationId xmlns:a16="http://schemas.microsoft.com/office/drawing/2014/main" id="{92D05C83-3AF2-03AE-4E56-7E6476F8919E}"/>
              </a:ext>
            </a:extLst>
          </p:cNvPr>
          <p:cNvSpPr txBox="1">
            <a:spLocks/>
          </p:cNvSpPr>
          <p:nvPr/>
        </p:nvSpPr>
        <p:spPr>
          <a:xfrm>
            <a:off x="5257428" y="3211504"/>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highlight>
                  <a:srgbClr val="F2E7D6"/>
                </a:highlight>
              </a:rPr>
              <a:t>Ethics &amp; Limitations</a:t>
            </a:r>
            <a:endParaRPr lang="en-US"/>
          </a:p>
        </p:txBody>
      </p:sp>
      <p:sp>
        <p:nvSpPr>
          <p:cNvPr id="46" name="Google Shape;849;p38">
            <a:extLst>
              <a:ext uri="{FF2B5EF4-FFF2-40B4-BE49-F238E27FC236}">
                <a16:creationId xmlns:a16="http://schemas.microsoft.com/office/drawing/2014/main" id="{9644EEBE-CF95-0022-E1F5-644580B45D55}"/>
              </a:ext>
            </a:extLst>
          </p:cNvPr>
          <p:cNvSpPr txBox="1">
            <a:spLocks/>
          </p:cNvSpPr>
          <p:nvPr/>
        </p:nvSpPr>
        <p:spPr>
          <a:xfrm>
            <a:off x="4665033" y="3144431"/>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07</a:t>
            </a:r>
            <a:endParaRPr lang="en-US"/>
          </a:p>
        </p:txBody>
      </p:sp>
      <p:sp>
        <p:nvSpPr>
          <p:cNvPr id="47" name="Google Shape;795;p38">
            <a:extLst>
              <a:ext uri="{FF2B5EF4-FFF2-40B4-BE49-F238E27FC236}">
                <a16:creationId xmlns:a16="http://schemas.microsoft.com/office/drawing/2014/main" id="{7E34A099-3236-43CA-D90B-5A6CBC0D7EF8}"/>
              </a:ext>
            </a:extLst>
          </p:cNvPr>
          <p:cNvSpPr/>
          <p:nvPr/>
        </p:nvSpPr>
        <p:spPr>
          <a:xfrm>
            <a:off x="4711525" y="3915664"/>
            <a:ext cx="565906" cy="589259"/>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48" name="Google Shape;848;p38">
            <a:extLst>
              <a:ext uri="{FF2B5EF4-FFF2-40B4-BE49-F238E27FC236}">
                <a16:creationId xmlns:a16="http://schemas.microsoft.com/office/drawing/2014/main" id="{E93FC1FD-789C-6134-D72B-89CE34972518}"/>
              </a:ext>
            </a:extLst>
          </p:cNvPr>
          <p:cNvSpPr txBox="1">
            <a:spLocks/>
          </p:cNvSpPr>
          <p:nvPr/>
        </p:nvSpPr>
        <p:spPr>
          <a:xfrm>
            <a:off x="5268211" y="4074145"/>
            <a:ext cx="3099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t>Recommendations &amp; Implications</a:t>
            </a:r>
          </a:p>
        </p:txBody>
      </p:sp>
      <p:sp>
        <p:nvSpPr>
          <p:cNvPr id="49" name="Google Shape;849;p38">
            <a:extLst>
              <a:ext uri="{FF2B5EF4-FFF2-40B4-BE49-F238E27FC236}">
                <a16:creationId xmlns:a16="http://schemas.microsoft.com/office/drawing/2014/main" id="{B440AE32-195B-C53A-FD32-4C1BC12CD5E2}"/>
              </a:ext>
            </a:extLst>
          </p:cNvPr>
          <p:cNvSpPr txBox="1">
            <a:spLocks/>
          </p:cNvSpPr>
          <p:nvPr/>
        </p:nvSpPr>
        <p:spPr>
          <a:xfrm>
            <a:off x="4675816" y="4007072"/>
            <a:ext cx="6402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Alfa Slab One"/>
              <a:buNone/>
              <a:defRPr sz="2500" b="0" i="0" u="none" strike="noStrike" cap="none">
                <a:solidFill>
                  <a:schemeClr val="l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000"/>
              <a:t>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83B35AD8-AB79-0D4A-2828-909B9C91716A}"/>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01A0BFBA-3652-A841-C094-3EFFF1E68BA3}"/>
              </a:ext>
            </a:extLst>
          </p:cNvPr>
          <p:cNvSpPr txBox="1">
            <a:spLocks noGrp="1"/>
          </p:cNvSpPr>
          <p:nvPr>
            <p:ph type="title" idx="6"/>
          </p:nvPr>
        </p:nvSpPr>
        <p:spPr>
          <a:xfrm>
            <a:off x="556713" y="584359"/>
            <a:ext cx="7704000" cy="484800"/>
          </a:xfrm>
          <a:prstGeom prst="rect">
            <a:avLst/>
          </a:prstGeom>
        </p:spPr>
        <p:txBody>
          <a:bodyPr spcFirstLastPara="1" wrap="square" lIns="91425" tIns="91425" rIns="91425" bIns="91425" anchor="ctr" anchorCtr="0">
            <a:noAutofit/>
          </a:bodyPr>
          <a:lstStyle/>
          <a:p>
            <a:r>
              <a:rPr lang="en" sz="3000"/>
              <a:t>Classification Model  1 – Day &amp; Night</a:t>
            </a:r>
            <a:endParaRPr lang="en-US" sz="3000"/>
          </a:p>
        </p:txBody>
      </p:sp>
      <p:grpSp>
        <p:nvGrpSpPr>
          <p:cNvPr id="1452" name="Google Shape;1452;p46">
            <a:extLst>
              <a:ext uri="{FF2B5EF4-FFF2-40B4-BE49-F238E27FC236}">
                <a16:creationId xmlns:a16="http://schemas.microsoft.com/office/drawing/2014/main" id="{566767AA-89F1-97F0-01C9-93E7E93D4BDB}"/>
              </a:ext>
            </a:extLst>
          </p:cNvPr>
          <p:cNvGrpSpPr/>
          <p:nvPr/>
        </p:nvGrpSpPr>
        <p:grpSpPr>
          <a:xfrm rot="13113629">
            <a:off x="62437" y="1018723"/>
            <a:ext cx="1321504" cy="1755390"/>
            <a:chOff x="7226150" y="361468"/>
            <a:chExt cx="1321589" cy="1755504"/>
          </a:xfrm>
        </p:grpSpPr>
        <p:grpSp>
          <p:nvGrpSpPr>
            <p:cNvPr id="1453" name="Google Shape;1453;p46">
              <a:extLst>
                <a:ext uri="{FF2B5EF4-FFF2-40B4-BE49-F238E27FC236}">
                  <a16:creationId xmlns:a16="http://schemas.microsoft.com/office/drawing/2014/main" id="{57244FF2-9FAA-D0FD-2CF4-04B5CC2550C5}"/>
                </a:ext>
              </a:extLst>
            </p:cNvPr>
            <p:cNvGrpSpPr/>
            <p:nvPr/>
          </p:nvGrpSpPr>
          <p:grpSpPr>
            <a:xfrm rot="-5400000">
              <a:off x="7171539" y="416079"/>
              <a:ext cx="1096084" cy="986861"/>
              <a:chOff x="714389" y="339058"/>
              <a:chExt cx="971361" cy="874568"/>
            </a:xfrm>
          </p:grpSpPr>
          <p:grpSp>
            <p:nvGrpSpPr>
              <p:cNvPr id="1454" name="Google Shape;1454;p46">
                <a:extLst>
                  <a:ext uri="{FF2B5EF4-FFF2-40B4-BE49-F238E27FC236}">
                    <a16:creationId xmlns:a16="http://schemas.microsoft.com/office/drawing/2014/main" id="{C6C36442-7BB3-68FE-A726-6CDDA1B9AD21}"/>
                  </a:ext>
                </a:extLst>
              </p:cNvPr>
              <p:cNvGrpSpPr/>
              <p:nvPr/>
            </p:nvGrpSpPr>
            <p:grpSpPr>
              <a:xfrm rot="8300102">
                <a:off x="714389" y="799783"/>
                <a:ext cx="576484" cy="413843"/>
                <a:chOff x="6287275" y="3211700"/>
                <a:chExt cx="543900" cy="390450"/>
              </a:xfrm>
            </p:grpSpPr>
            <p:sp>
              <p:nvSpPr>
                <p:cNvPr id="1455" name="Google Shape;1455;p46">
                  <a:extLst>
                    <a:ext uri="{FF2B5EF4-FFF2-40B4-BE49-F238E27FC236}">
                      <a16:creationId xmlns:a16="http://schemas.microsoft.com/office/drawing/2014/main" id="{54F0FCF8-7760-0D69-C420-B43AB6066C5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3F5C894-7A17-B8E9-153D-D8D43C5153DB}"/>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250BDAD5-2A9C-D7ED-4A20-FD176F427E8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517D65CA-9C6D-8B3B-B390-669C58E5664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AC4D8F1-A2D0-4F3B-3823-23E401B6EA89}"/>
                  </a:ext>
                </a:extLst>
              </p:cNvPr>
              <p:cNvGrpSpPr/>
              <p:nvPr/>
            </p:nvGrpSpPr>
            <p:grpSpPr>
              <a:xfrm rot="8300102">
                <a:off x="1109266" y="339058"/>
                <a:ext cx="576484" cy="413843"/>
                <a:chOff x="6287275" y="3211700"/>
                <a:chExt cx="543900" cy="390450"/>
              </a:xfrm>
            </p:grpSpPr>
            <p:sp>
              <p:nvSpPr>
                <p:cNvPr id="1460" name="Google Shape;1460;p46">
                  <a:extLst>
                    <a:ext uri="{FF2B5EF4-FFF2-40B4-BE49-F238E27FC236}">
                      <a16:creationId xmlns:a16="http://schemas.microsoft.com/office/drawing/2014/main" id="{2FE5E08C-5798-8B7D-2921-3E65CE5A0FA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92E89FD6-C2F2-4C33-2BEC-1B2ED555858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26AD2429-FCC3-0309-E994-96751F9B5FF3}"/>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99DC387A-9B54-7D48-CC48-D13F8E7F3354}"/>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523E96B0-E913-D09B-1347-A6EF0802333D}"/>
                </a:ext>
              </a:extLst>
            </p:cNvPr>
            <p:cNvGrpSpPr/>
            <p:nvPr/>
          </p:nvGrpSpPr>
          <p:grpSpPr>
            <a:xfrm rot="3784502">
              <a:off x="7988974" y="1558207"/>
              <a:ext cx="650532" cy="466998"/>
              <a:chOff x="6287275" y="3211700"/>
              <a:chExt cx="543900" cy="390450"/>
            </a:xfrm>
          </p:grpSpPr>
          <p:sp>
            <p:nvSpPr>
              <p:cNvPr id="1465" name="Google Shape;1465;p46">
                <a:extLst>
                  <a:ext uri="{FF2B5EF4-FFF2-40B4-BE49-F238E27FC236}">
                    <a16:creationId xmlns:a16="http://schemas.microsoft.com/office/drawing/2014/main" id="{E116948A-EB53-5C5E-B808-E783C9E4E84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EC42B0EA-31D0-F579-E8D4-F657A5DCE29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096B1CC3-6F79-8AB1-A102-04FDA387EFD5}"/>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14FE863C-6210-C2CE-92BF-84AA0EB6725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圖片 1" descr="一張含有 文字, 螢幕擷取畫面, 字型, 行 的圖片&#10;&#10;AI 產生的內容可能不正確。">
            <a:extLst>
              <a:ext uri="{FF2B5EF4-FFF2-40B4-BE49-F238E27FC236}">
                <a16:creationId xmlns:a16="http://schemas.microsoft.com/office/drawing/2014/main" id="{D5254F56-9E61-2808-200B-143D8C27F90E}"/>
              </a:ext>
            </a:extLst>
          </p:cNvPr>
          <p:cNvPicPr>
            <a:picLocks noChangeAspect="1"/>
          </p:cNvPicPr>
          <p:nvPr/>
        </p:nvPicPr>
        <p:blipFill>
          <a:blip r:embed="rId3"/>
          <a:stretch>
            <a:fillRect/>
          </a:stretch>
        </p:blipFill>
        <p:spPr>
          <a:xfrm>
            <a:off x="735454" y="1403289"/>
            <a:ext cx="5035759" cy="2702309"/>
          </a:xfrm>
          <a:prstGeom prst="rect">
            <a:avLst/>
          </a:prstGeom>
          <a:ln>
            <a:solidFill>
              <a:srgbClr val="000000"/>
            </a:solidFill>
          </a:ln>
        </p:spPr>
      </p:pic>
      <p:sp>
        <p:nvSpPr>
          <p:cNvPr id="4" name="Google Shape;2144;p57">
            <a:extLst>
              <a:ext uri="{FF2B5EF4-FFF2-40B4-BE49-F238E27FC236}">
                <a16:creationId xmlns:a16="http://schemas.microsoft.com/office/drawing/2014/main" id="{A2624529-F8D0-AA7F-0F01-87F6563F73A5}"/>
              </a:ext>
            </a:extLst>
          </p:cNvPr>
          <p:cNvSpPr/>
          <p:nvPr/>
        </p:nvSpPr>
        <p:spPr>
          <a:xfrm>
            <a:off x="5919100" y="2496442"/>
            <a:ext cx="2576182" cy="65388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r>
              <a:rPr lang="en-CA" sz="1200">
                <a:solidFill>
                  <a:schemeClr val="tx2"/>
                </a:solidFill>
                <a:latin typeface="Literata"/>
              </a:rPr>
              <a:t>Crime is highest late </a:t>
            </a:r>
            <a:r>
              <a:rPr lang="en-CA" sz="1200" b="1">
                <a:solidFill>
                  <a:schemeClr val="tx2"/>
                </a:solidFill>
                <a:latin typeface="Literata"/>
              </a:rPr>
              <a:t>at night</a:t>
            </a:r>
            <a:r>
              <a:rPr lang="en-CA" sz="1200">
                <a:solidFill>
                  <a:schemeClr val="tx2"/>
                </a:solidFill>
                <a:latin typeface="Literata"/>
              </a:rPr>
              <a:t>, lowest in the early morning, and climbs again in the evening.</a:t>
            </a:r>
            <a:endParaRPr lang="zh-TW" altLang="en-US" sz="1200">
              <a:solidFill>
                <a:schemeClr val="tx2"/>
              </a:solidFill>
              <a:latin typeface="Literata"/>
            </a:endParaRPr>
          </a:p>
          <a:p>
            <a:pPr algn="just"/>
            <a:br>
              <a:rPr lang="en-US"/>
            </a:br>
            <a:endParaRPr lang="en-US"/>
          </a:p>
          <a:p>
            <a:pPr algn="just"/>
            <a:endParaRPr lang="en-CA"/>
          </a:p>
        </p:txBody>
      </p:sp>
      <p:sp>
        <p:nvSpPr>
          <p:cNvPr id="5" name="箭號: 向下 4">
            <a:extLst>
              <a:ext uri="{FF2B5EF4-FFF2-40B4-BE49-F238E27FC236}">
                <a16:creationId xmlns:a16="http://schemas.microsoft.com/office/drawing/2014/main" id="{002AB4AE-5719-9553-A093-3AFE2E87FABA}"/>
              </a:ext>
            </a:extLst>
          </p:cNvPr>
          <p:cNvSpPr/>
          <p:nvPr/>
        </p:nvSpPr>
        <p:spPr>
          <a:xfrm>
            <a:off x="4754019" y="1210626"/>
            <a:ext cx="727990" cy="81356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705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9E355CC5-214C-1B0C-823B-4E56A177B6CD}"/>
            </a:ext>
          </a:extLst>
        </p:cNvPr>
        <p:cNvGrpSpPr/>
        <p:nvPr/>
      </p:nvGrpSpPr>
      <p:grpSpPr>
        <a:xfrm>
          <a:off x="0" y="0"/>
          <a:ext cx="0" cy="0"/>
          <a:chOff x="0" y="0"/>
          <a:chExt cx="0" cy="0"/>
        </a:xfrm>
      </p:grpSpPr>
      <p:sp>
        <p:nvSpPr>
          <p:cNvPr id="1449" name="Google Shape;1449;p46">
            <a:extLst>
              <a:ext uri="{FF2B5EF4-FFF2-40B4-BE49-F238E27FC236}">
                <a16:creationId xmlns:a16="http://schemas.microsoft.com/office/drawing/2014/main" id="{4AD6026D-6F46-A2C2-2BEB-73C358C5A0EF}"/>
              </a:ext>
            </a:extLst>
          </p:cNvPr>
          <p:cNvSpPr txBox="1">
            <a:spLocks noGrp="1"/>
          </p:cNvSpPr>
          <p:nvPr>
            <p:ph type="title" idx="6"/>
          </p:nvPr>
        </p:nvSpPr>
        <p:spPr>
          <a:xfrm>
            <a:off x="556713" y="584359"/>
            <a:ext cx="7704000" cy="484800"/>
          </a:xfrm>
          <a:prstGeom prst="rect">
            <a:avLst/>
          </a:prstGeom>
        </p:spPr>
        <p:txBody>
          <a:bodyPr spcFirstLastPara="1" wrap="square" lIns="91425" tIns="91425" rIns="91425" bIns="91425" anchor="ctr" anchorCtr="0">
            <a:noAutofit/>
          </a:bodyPr>
          <a:lstStyle/>
          <a:p>
            <a:r>
              <a:rPr lang="en" sz="3000"/>
              <a:t>Classification Model  1 – Day &amp; Night</a:t>
            </a:r>
            <a:endParaRPr lang="en-US" sz="3000"/>
          </a:p>
        </p:txBody>
      </p:sp>
      <p:grpSp>
        <p:nvGrpSpPr>
          <p:cNvPr id="1452" name="Google Shape;1452;p46">
            <a:extLst>
              <a:ext uri="{FF2B5EF4-FFF2-40B4-BE49-F238E27FC236}">
                <a16:creationId xmlns:a16="http://schemas.microsoft.com/office/drawing/2014/main" id="{5047CCCF-60E0-9158-7768-9B51F28D0F24}"/>
              </a:ext>
            </a:extLst>
          </p:cNvPr>
          <p:cNvGrpSpPr/>
          <p:nvPr/>
        </p:nvGrpSpPr>
        <p:grpSpPr>
          <a:xfrm rot="13113629">
            <a:off x="158690" y="1090913"/>
            <a:ext cx="1321504" cy="1755390"/>
            <a:chOff x="7226150" y="361468"/>
            <a:chExt cx="1321589" cy="1755504"/>
          </a:xfrm>
        </p:grpSpPr>
        <p:grpSp>
          <p:nvGrpSpPr>
            <p:cNvPr id="1453" name="Google Shape;1453;p46">
              <a:extLst>
                <a:ext uri="{FF2B5EF4-FFF2-40B4-BE49-F238E27FC236}">
                  <a16:creationId xmlns:a16="http://schemas.microsoft.com/office/drawing/2014/main" id="{BD7C67C0-2088-FEAB-61AA-BFD15F59F26A}"/>
                </a:ext>
              </a:extLst>
            </p:cNvPr>
            <p:cNvGrpSpPr/>
            <p:nvPr/>
          </p:nvGrpSpPr>
          <p:grpSpPr>
            <a:xfrm rot="-5400000">
              <a:off x="7171539" y="416079"/>
              <a:ext cx="1096084" cy="986861"/>
              <a:chOff x="714389" y="339058"/>
              <a:chExt cx="971361" cy="874568"/>
            </a:xfrm>
          </p:grpSpPr>
          <p:grpSp>
            <p:nvGrpSpPr>
              <p:cNvPr id="1454" name="Google Shape;1454;p46">
                <a:extLst>
                  <a:ext uri="{FF2B5EF4-FFF2-40B4-BE49-F238E27FC236}">
                    <a16:creationId xmlns:a16="http://schemas.microsoft.com/office/drawing/2014/main" id="{CAA88E4E-8A92-5305-A0B3-CDAFEF60E9F3}"/>
                  </a:ext>
                </a:extLst>
              </p:cNvPr>
              <p:cNvGrpSpPr/>
              <p:nvPr/>
            </p:nvGrpSpPr>
            <p:grpSpPr>
              <a:xfrm rot="8300102">
                <a:off x="714389" y="799783"/>
                <a:ext cx="576484" cy="413843"/>
                <a:chOff x="6287275" y="3211700"/>
                <a:chExt cx="543900" cy="390450"/>
              </a:xfrm>
            </p:grpSpPr>
            <p:sp>
              <p:nvSpPr>
                <p:cNvPr id="1455" name="Google Shape;1455;p46">
                  <a:extLst>
                    <a:ext uri="{FF2B5EF4-FFF2-40B4-BE49-F238E27FC236}">
                      <a16:creationId xmlns:a16="http://schemas.microsoft.com/office/drawing/2014/main" id="{873CEABD-9AAA-42E9-F51E-8469BE13EEB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8A71C7C9-B853-1C22-2F0B-5B3860FBB0F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5E0904A4-DC43-BFD5-4FC5-19450AC42ACA}"/>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1CE5099C-B7E1-CA6C-1976-C6E4B96FA73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74FA9597-5B12-C02B-1C54-58CFE47B6DE5}"/>
                  </a:ext>
                </a:extLst>
              </p:cNvPr>
              <p:cNvGrpSpPr/>
              <p:nvPr/>
            </p:nvGrpSpPr>
            <p:grpSpPr>
              <a:xfrm rot="8300102">
                <a:off x="1109266" y="339058"/>
                <a:ext cx="576484" cy="413843"/>
                <a:chOff x="6287275" y="3211700"/>
                <a:chExt cx="543900" cy="390450"/>
              </a:xfrm>
            </p:grpSpPr>
            <p:sp>
              <p:nvSpPr>
                <p:cNvPr id="1460" name="Google Shape;1460;p46">
                  <a:extLst>
                    <a:ext uri="{FF2B5EF4-FFF2-40B4-BE49-F238E27FC236}">
                      <a16:creationId xmlns:a16="http://schemas.microsoft.com/office/drawing/2014/main" id="{01A7E6DD-7178-559C-9098-04453B1998D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2DA6FD36-CC15-7616-863B-EECF503B2E18}"/>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DD8E8B0A-C1B4-F91D-E87A-CD0D7F39670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01EAB1EC-58ED-8B5E-35B3-6C7AC8C3DAE7}"/>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9C1F75D4-FDAC-9D51-0D78-77BF03273641}"/>
                </a:ext>
              </a:extLst>
            </p:cNvPr>
            <p:cNvGrpSpPr/>
            <p:nvPr/>
          </p:nvGrpSpPr>
          <p:grpSpPr>
            <a:xfrm rot="3784502">
              <a:off x="7988974" y="1558207"/>
              <a:ext cx="650532" cy="466998"/>
              <a:chOff x="6287275" y="3211700"/>
              <a:chExt cx="543900" cy="390450"/>
            </a:xfrm>
          </p:grpSpPr>
          <p:sp>
            <p:nvSpPr>
              <p:cNvPr id="1465" name="Google Shape;1465;p46">
                <a:extLst>
                  <a:ext uri="{FF2B5EF4-FFF2-40B4-BE49-F238E27FC236}">
                    <a16:creationId xmlns:a16="http://schemas.microsoft.com/office/drawing/2014/main" id="{B8D07ED0-C418-AC95-CF16-15C32EA132A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76F4DF6A-890D-278E-2E2E-D8C95ECD0D7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7D6908DA-273C-BAE0-350E-5B3C92983E2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211BA244-F9F8-0E6F-4880-304316EB649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144;p57">
            <a:extLst>
              <a:ext uri="{FF2B5EF4-FFF2-40B4-BE49-F238E27FC236}">
                <a16:creationId xmlns:a16="http://schemas.microsoft.com/office/drawing/2014/main" id="{7E10FB88-E149-E986-A0D2-BA537ED7C6AF}"/>
              </a:ext>
            </a:extLst>
          </p:cNvPr>
          <p:cNvSpPr/>
          <p:nvPr/>
        </p:nvSpPr>
        <p:spPr>
          <a:xfrm>
            <a:off x="5267965" y="2341856"/>
            <a:ext cx="2590235" cy="65388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marL="171450" indent="-171450" algn="just">
              <a:buChar char="•"/>
            </a:pPr>
            <a:r>
              <a:rPr lang="en-CA" sz="1200">
                <a:solidFill>
                  <a:schemeClr val="tx2"/>
                </a:solidFill>
                <a:latin typeface="Literata"/>
              </a:rPr>
              <a:t>Day: 6 A.M. to 6 P.M.</a:t>
            </a:r>
          </a:p>
          <a:p>
            <a:pPr marL="171450" indent="-171450" algn="just">
              <a:buChar char="•"/>
            </a:pPr>
            <a:r>
              <a:rPr lang="en-CA" sz="1200">
                <a:solidFill>
                  <a:schemeClr val="tx2"/>
                </a:solidFill>
                <a:latin typeface="Literata"/>
              </a:rPr>
              <a:t>Night: 6 P.M. to 6 A.M.</a:t>
            </a:r>
            <a:endParaRPr lang="en-US" sz="1200">
              <a:solidFill>
                <a:schemeClr val="tx2"/>
              </a:solidFill>
              <a:latin typeface="Literata"/>
            </a:endParaRPr>
          </a:p>
          <a:p>
            <a:pPr marL="171450" indent="-171450" algn="just">
              <a:buChar char="•"/>
            </a:pPr>
            <a:r>
              <a:rPr lang="en-CA" sz="1200">
                <a:solidFill>
                  <a:schemeClr val="tx2"/>
                </a:solidFill>
                <a:latin typeface="Literata"/>
              </a:rPr>
              <a:t>Data imbalanced</a:t>
            </a:r>
          </a:p>
          <a:p>
            <a:pPr algn="just"/>
            <a:br>
              <a:rPr lang="en-US"/>
            </a:br>
            <a:endParaRPr lang="en-US"/>
          </a:p>
          <a:p>
            <a:pPr algn="just"/>
            <a:endParaRPr lang="en-CA"/>
          </a:p>
        </p:txBody>
      </p:sp>
      <p:pic>
        <p:nvPicPr>
          <p:cNvPr id="3" name="圖片 2" descr="一張含有 文字, 螢幕擷取畫面, Rectangle, 圖表 的圖片&#10;&#10;AI 產生的內容可能不正確。">
            <a:extLst>
              <a:ext uri="{FF2B5EF4-FFF2-40B4-BE49-F238E27FC236}">
                <a16:creationId xmlns:a16="http://schemas.microsoft.com/office/drawing/2014/main" id="{F797E5DD-C03D-9915-29BD-90A46EDB03DC}"/>
              </a:ext>
            </a:extLst>
          </p:cNvPr>
          <p:cNvPicPr>
            <a:picLocks noChangeAspect="1"/>
          </p:cNvPicPr>
          <p:nvPr/>
        </p:nvPicPr>
        <p:blipFill>
          <a:blip r:embed="rId3"/>
          <a:stretch>
            <a:fillRect/>
          </a:stretch>
        </p:blipFill>
        <p:spPr>
          <a:xfrm>
            <a:off x="1082806" y="1430936"/>
            <a:ext cx="3671185" cy="2642329"/>
          </a:xfrm>
          <a:prstGeom prst="rect">
            <a:avLst/>
          </a:prstGeom>
          <a:ln>
            <a:solidFill>
              <a:srgbClr val="000000"/>
            </a:solidFill>
          </a:ln>
        </p:spPr>
      </p:pic>
    </p:spTree>
    <p:extLst>
      <p:ext uri="{BB962C8B-B14F-4D97-AF65-F5344CB8AC3E}">
        <p14:creationId xmlns:p14="http://schemas.microsoft.com/office/powerpoint/2010/main" val="408204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7AD4850E-A4B4-A492-4D7C-3450234E4D3F}"/>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BC929759-5934-1F5A-A634-0C1E23822C21}"/>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3047FF0B-FC76-14CA-D1A4-3F2E3EBFCBD0}"/>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FE753620-02A0-2AFB-70A6-516FA97061EE}"/>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DA98C803-6D38-8BFC-D2B1-2DE1EE094449}"/>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C5E4E5F6-E852-4CAE-0206-B445348B287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B4B80D9D-723B-9489-4924-846DDD6EC9E0}"/>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3CB848E3-53BF-5D5F-4968-2648F9EAD3FF}"/>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319020D6-E79D-4239-8147-C0B30A41D0FB}"/>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BB5879A6-BE1D-786C-B64F-B66DE81F924A}"/>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5C9CD19E-E606-7984-C717-9CBFA7C6B46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E24326F0-B94B-6E79-9BBD-1CE50ABE1064}"/>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81E0D1FF-9D26-E7C3-9243-265CB949072D}"/>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8EF9D170-8076-1D59-D35D-0210FB664BA5}"/>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EA587D37-1191-17C0-33F0-CE954B6FE4C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122540B1-0031-B652-EA54-2DCF7A00CCC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1D6BB82A-438F-8F69-D476-C81AF3C0D0E7}"/>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293538B6-50A1-B8EA-41A3-5439231397A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表格 5">
            <a:extLst>
              <a:ext uri="{FF2B5EF4-FFF2-40B4-BE49-F238E27FC236}">
                <a16:creationId xmlns:a16="http://schemas.microsoft.com/office/drawing/2014/main" id="{E6FD5CEB-423B-0C52-4CFA-63CB50238CE9}"/>
              </a:ext>
            </a:extLst>
          </p:cNvPr>
          <p:cNvGraphicFramePr>
            <a:graphicFrameLocks noGrp="1"/>
          </p:cNvGraphicFramePr>
          <p:nvPr/>
        </p:nvGraphicFramePr>
        <p:xfrm>
          <a:off x="697979" y="1353799"/>
          <a:ext cx="3177007" cy="1874520"/>
        </p:xfrm>
        <a:graphic>
          <a:graphicData uri="http://schemas.openxmlformats.org/drawingml/2006/table">
            <a:tbl>
              <a:tblPr firstRow="1" bandRow="1">
                <a:tableStyleId>{1FE3E641-BAC8-4ABD-8F91-A7F0FABCABA0}</a:tableStyleId>
              </a:tblPr>
              <a:tblGrid>
                <a:gridCol w="1108955">
                  <a:extLst>
                    <a:ext uri="{9D8B030D-6E8A-4147-A177-3AD203B41FA5}">
                      <a16:colId xmlns:a16="http://schemas.microsoft.com/office/drawing/2014/main" val="4048822146"/>
                    </a:ext>
                  </a:extLst>
                </a:gridCol>
                <a:gridCol w="1061857">
                  <a:extLst>
                    <a:ext uri="{9D8B030D-6E8A-4147-A177-3AD203B41FA5}">
                      <a16:colId xmlns:a16="http://schemas.microsoft.com/office/drawing/2014/main" val="2955699088"/>
                    </a:ext>
                  </a:extLst>
                </a:gridCol>
                <a:gridCol w="1006195">
                  <a:extLst>
                    <a:ext uri="{9D8B030D-6E8A-4147-A177-3AD203B41FA5}">
                      <a16:colId xmlns:a16="http://schemas.microsoft.com/office/drawing/2014/main" val="3798397672"/>
                    </a:ext>
                  </a:extLst>
                </a:gridCol>
              </a:tblGrid>
              <a:tr h="319141">
                <a:tc>
                  <a:txBody>
                    <a:bodyPr/>
                    <a:lstStyle/>
                    <a:p>
                      <a:pPr algn="ctr"/>
                      <a:r>
                        <a:rPr lang="zh-TW" altLang="en-US" sz="1100">
                          <a:latin typeface="Literata"/>
                        </a:rPr>
                        <a:t>Model</a:t>
                      </a:r>
                    </a:p>
                  </a:txBody>
                  <a:tcPr anchor="ctr">
                    <a:solidFill>
                      <a:schemeClr val="tx1">
                        <a:lumMod val="75000"/>
                      </a:schemeClr>
                    </a:solidFill>
                  </a:tcPr>
                </a:tc>
                <a:tc>
                  <a:txBody>
                    <a:bodyPr/>
                    <a:lstStyle/>
                    <a:p>
                      <a:pPr algn="ctr"/>
                      <a:r>
                        <a:rPr lang="zh-TW" altLang="en-US" sz="1100">
                          <a:latin typeface="Literata"/>
                        </a:rPr>
                        <a:t>Test Accuracy</a:t>
                      </a:r>
                    </a:p>
                  </a:txBody>
                  <a:tcPr anchor="ctr">
                    <a:solidFill>
                      <a:schemeClr val="tx1">
                        <a:lumMod val="75000"/>
                      </a:schemeClr>
                    </a:solidFill>
                  </a:tcPr>
                </a:tc>
                <a:tc>
                  <a:txBody>
                    <a:bodyPr/>
                    <a:lstStyle/>
                    <a:p>
                      <a:pPr algn="ctr"/>
                      <a:r>
                        <a:rPr lang="zh-TW" altLang="en-US" sz="1100">
                          <a:latin typeface="Literata"/>
                        </a:rPr>
                        <a:t>AUC</a:t>
                      </a:r>
                    </a:p>
                  </a:txBody>
                  <a:tcPr anchor="ctr">
                    <a:solidFill>
                      <a:schemeClr val="tx1">
                        <a:lumMod val="75000"/>
                      </a:schemeClr>
                    </a:solidFill>
                  </a:tcPr>
                </a:tc>
                <a:extLst>
                  <a:ext uri="{0D108BD9-81ED-4DB2-BD59-A6C34878D82A}">
                    <a16:rowId xmlns:a16="http://schemas.microsoft.com/office/drawing/2014/main" val="2701681601"/>
                  </a:ext>
                </a:extLst>
              </a:tr>
              <a:tr h="550519">
                <a:tc>
                  <a:txBody>
                    <a:bodyPr/>
                    <a:lstStyle/>
                    <a:p>
                      <a:pPr algn="ctr"/>
                      <a:r>
                        <a:rPr lang="zh-TW" altLang="en-US" sz="1100">
                          <a:latin typeface="Literata"/>
                        </a:rPr>
                        <a:t>Logistic Regression</a:t>
                      </a:r>
                      <a:br>
                        <a:rPr lang="zh-TW" altLang="en-US" sz="1100">
                          <a:latin typeface="Literata"/>
                        </a:rPr>
                      </a:br>
                      <a:r>
                        <a:rPr lang="zh-TW" altLang="en-US" sz="1100">
                          <a:latin typeface="Literata"/>
                        </a:rPr>
                        <a:t>(Baseline)</a:t>
                      </a:r>
                    </a:p>
                  </a:txBody>
                  <a:tcPr anchor="ctr">
                    <a:solidFill>
                      <a:schemeClr val="tx1">
                        <a:lumMod val="40000"/>
                        <a:lumOff val="60000"/>
                      </a:schemeClr>
                    </a:solidFill>
                  </a:tcPr>
                </a:tc>
                <a:tc>
                  <a:txBody>
                    <a:bodyPr/>
                    <a:lstStyle/>
                    <a:p>
                      <a:pPr algn="ctr"/>
                      <a:r>
                        <a:rPr lang="zh-TW" altLang="en-US" sz="1100">
                          <a:latin typeface="Literata"/>
                        </a:rPr>
                        <a:t>0.541</a:t>
                      </a:r>
                    </a:p>
                  </a:txBody>
                  <a:tcPr anchor="ctr">
                    <a:solidFill>
                      <a:schemeClr val="tx1">
                        <a:lumMod val="40000"/>
                        <a:lumOff val="60000"/>
                      </a:schemeClr>
                    </a:solidFill>
                  </a:tcPr>
                </a:tc>
                <a:tc>
                  <a:txBody>
                    <a:bodyPr/>
                    <a:lstStyle/>
                    <a:p>
                      <a:pPr algn="ctr"/>
                      <a:r>
                        <a:rPr lang="zh-TW" altLang="en-US" sz="1100">
                          <a:latin typeface="Literata"/>
                        </a:rPr>
                        <a:t>0.577</a:t>
                      </a:r>
                    </a:p>
                  </a:txBody>
                  <a:tcPr anchor="ctr">
                    <a:solidFill>
                      <a:schemeClr val="tx1">
                        <a:lumMod val="40000"/>
                        <a:lumOff val="60000"/>
                      </a:schemeClr>
                    </a:solidFill>
                  </a:tcPr>
                </a:tc>
                <a:extLst>
                  <a:ext uri="{0D108BD9-81ED-4DB2-BD59-A6C34878D82A}">
                    <a16:rowId xmlns:a16="http://schemas.microsoft.com/office/drawing/2014/main" val="728951020"/>
                  </a:ext>
                </a:extLst>
              </a:tr>
              <a:tr h="319141">
                <a:tc>
                  <a:txBody>
                    <a:bodyPr/>
                    <a:lstStyle/>
                    <a:p>
                      <a:pPr algn="ctr"/>
                      <a:r>
                        <a:rPr lang="zh-TW" altLang="en-US" sz="1100">
                          <a:latin typeface="Literata"/>
                        </a:rPr>
                        <a:t>Fine-tuned RF</a:t>
                      </a:r>
                    </a:p>
                  </a:txBody>
                  <a:tcPr anchor="ctr">
                    <a:solidFill>
                      <a:schemeClr val="tx1">
                        <a:lumMod val="40000"/>
                        <a:lumOff val="60000"/>
                      </a:schemeClr>
                    </a:solidFill>
                  </a:tcPr>
                </a:tc>
                <a:tc>
                  <a:txBody>
                    <a:bodyPr/>
                    <a:lstStyle/>
                    <a:p>
                      <a:pPr algn="ctr"/>
                      <a:r>
                        <a:rPr lang="zh-TW" altLang="en-US" sz="1100">
                          <a:latin typeface="Literata"/>
                        </a:rPr>
                        <a:t>0.572</a:t>
                      </a:r>
                    </a:p>
                  </a:txBody>
                  <a:tcPr anchor="ctr">
                    <a:solidFill>
                      <a:schemeClr val="tx1">
                        <a:lumMod val="40000"/>
                        <a:lumOff val="60000"/>
                      </a:schemeClr>
                    </a:solidFill>
                  </a:tcPr>
                </a:tc>
                <a:tc>
                  <a:txBody>
                    <a:bodyPr/>
                    <a:lstStyle/>
                    <a:p>
                      <a:pPr algn="ctr"/>
                      <a:r>
                        <a:rPr lang="zh-TW" altLang="en-US" sz="1100">
                          <a:latin typeface="Literata"/>
                        </a:rPr>
                        <a:t>0.616</a:t>
                      </a:r>
                    </a:p>
                  </a:txBody>
                  <a:tcPr anchor="ctr">
                    <a:solidFill>
                      <a:schemeClr val="tx1">
                        <a:lumMod val="40000"/>
                        <a:lumOff val="60000"/>
                      </a:schemeClr>
                    </a:solidFill>
                  </a:tcPr>
                </a:tc>
                <a:extLst>
                  <a:ext uri="{0D108BD9-81ED-4DB2-BD59-A6C34878D82A}">
                    <a16:rowId xmlns:a16="http://schemas.microsoft.com/office/drawing/2014/main" val="2724998291"/>
                  </a:ext>
                </a:extLst>
              </a:tr>
              <a:tr h="319141">
                <a:tc>
                  <a:txBody>
                    <a:bodyPr/>
                    <a:lstStyle/>
                    <a:p>
                      <a:pPr algn="ctr"/>
                      <a:r>
                        <a:rPr lang="zh-TW" altLang="en-US" sz="1100">
                          <a:latin typeface="Literata"/>
                        </a:rPr>
                        <a:t>Fine-tuned GBM</a:t>
                      </a:r>
                    </a:p>
                  </a:txBody>
                  <a:tcPr anchor="ctr">
                    <a:solidFill>
                      <a:schemeClr val="tx1">
                        <a:lumMod val="40000"/>
                        <a:lumOff val="60000"/>
                      </a:schemeClr>
                    </a:solidFill>
                  </a:tcPr>
                </a:tc>
                <a:tc>
                  <a:txBody>
                    <a:bodyPr/>
                    <a:lstStyle/>
                    <a:p>
                      <a:pPr algn="ctr"/>
                      <a:r>
                        <a:rPr lang="zh-TW" altLang="en-US" sz="1100">
                          <a:solidFill>
                            <a:srgbClr val="FF0000"/>
                          </a:solidFill>
                          <a:latin typeface="Literata"/>
                        </a:rPr>
                        <a:t>0.579</a:t>
                      </a:r>
                    </a:p>
                  </a:txBody>
                  <a:tcPr anchor="ctr">
                    <a:solidFill>
                      <a:schemeClr val="tx1">
                        <a:lumMod val="40000"/>
                        <a:lumOff val="60000"/>
                      </a:schemeClr>
                    </a:solidFill>
                  </a:tcPr>
                </a:tc>
                <a:tc>
                  <a:txBody>
                    <a:bodyPr/>
                    <a:lstStyle/>
                    <a:p>
                      <a:pPr algn="ctr"/>
                      <a:r>
                        <a:rPr lang="zh-TW" altLang="en-US" sz="1100">
                          <a:latin typeface="Literata"/>
                        </a:rPr>
                        <a:t>0.591</a:t>
                      </a:r>
                    </a:p>
                  </a:txBody>
                  <a:tcPr anchor="ctr">
                    <a:solidFill>
                      <a:schemeClr val="tx1">
                        <a:lumMod val="40000"/>
                        <a:lumOff val="60000"/>
                      </a:schemeClr>
                    </a:solidFill>
                  </a:tcPr>
                </a:tc>
                <a:extLst>
                  <a:ext uri="{0D108BD9-81ED-4DB2-BD59-A6C34878D82A}">
                    <a16:rowId xmlns:a16="http://schemas.microsoft.com/office/drawing/2014/main" val="154122941"/>
                  </a:ext>
                </a:extLst>
              </a:tr>
            </a:tbl>
          </a:graphicData>
        </a:graphic>
      </p:graphicFrame>
      <p:sp>
        <p:nvSpPr>
          <p:cNvPr id="3" name="Google Shape;2144;p57">
            <a:extLst>
              <a:ext uri="{FF2B5EF4-FFF2-40B4-BE49-F238E27FC236}">
                <a16:creationId xmlns:a16="http://schemas.microsoft.com/office/drawing/2014/main" id="{FCBC7592-0A89-91C0-9B95-F7B98EE5F077}"/>
              </a:ext>
            </a:extLst>
          </p:cNvPr>
          <p:cNvSpPr/>
          <p:nvPr/>
        </p:nvSpPr>
        <p:spPr>
          <a:xfrm>
            <a:off x="695966" y="3349006"/>
            <a:ext cx="3363162" cy="13471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marL="171450" indent="-171450" algn="just">
              <a:buChar char="•"/>
            </a:pPr>
            <a:endParaRPr lang="en-CA" sz="1100">
              <a:solidFill>
                <a:schemeClr val="tx2"/>
              </a:solidFill>
              <a:latin typeface="Literata"/>
            </a:endParaRPr>
          </a:p>
          <a:p>
            <a:pPr algn="just"/>
            <a:r>
              <a:rPr lang="en-US">
                <a:latin typeface="Literata"/>
              </a:rPr>
              <a:t>Identify consistent risk factors: </a:t>
            </a:r>
            <a:r>
              <a:rPr lang="en-US" b="1">
                <a:latin typeface="Literata"/>
              </a:rPr>
              <a:t>location</a:t>
            </a:r>
            <a:r>
              <a:rPr lang="en-US">
                <a:latin typeface="Literata"/>
              </a:rPr>
              <a:t>, </a:t>
            </a:r>
            <a:r>
              <a:rPr lang="en-US" b="1">
                <a:latin typeface="Literata"/>
              </a:rPr>
              <a:t>month</a:t>
            </a:r>
            <a:r>
              <a:rPr lang="en-US">
                <a:latin typeface="Literata"/>
              </a:rPr>
              <a:t>, and </a:t>
            </a:r>
            <a:r>
              <a:rPr lang="en-US" b="1">
                <a:latin typeface="Literata"/>
              </a:rPr>
              <a:t>socioeconomic characteristics</a:t>
            </a:r>
            <a:r>
              <a:rPr lang="en-US">
                <a:latin typeface="Literata"/>
              </a:rPr>
              <a:t>, which can support data-driven policing and resource allocation.</a:t>
            </a:r>
          </a:p>
          <a:p>
            <a:pPr algn="just"/>
            <a:endParaRPr lang="en-CA">
              <a:latin typeface="Literata"/>
            </a:endParaRPr>
          </a:p>
        </p:txBody>
      </p:sp>
      <p:pic>
        <p:nvPicPr>
          <p:cNvPr id="4" name="圖片 3" descr="一張含有 文字, 螢幕擷取畫面, 字型, 數字 的圖片&#10;&#10;AI 產生的內容可能不正確。">
            <a:extLst>
              <a:ext uri="{FF2B5EF4-FFF2-40B4-BE49-F238E27FC236}">
                <a16:creationId xmlns:a16="http://schemas.microsoft.com/office/drawing/2014/main" id="{E2381471-7F46-9092-9DB9-C5E10B39699F}"/>
              </a:ext>
            </a:extLst>
          </p:cNvPr>
          <p:cNvPicPr>
            <a:picLocks noChangeAspect="1"/>
          </p:cNvPicPr>
          <p:nvPr/>
        </p:nvPicPr>
        <p:blipFill>
          <a:blip r:embed="rId3"/>
          <a:stretch>
            <a:fillRect/>
          </a:stretch>
        </p:blipFill>
        <p:spPr>
          <a:xfrm>
            <a:off x="4182905" y="1353799"/>
            <a:ext cx="4221243" cy="3269730"/>
          </a:xfrm>
          <a:prstGeom prst="rect">
            <a:avLst/>
          </a:prstGeom>
          <a:ln>
            <a:solidFill>
              <a:srgbClr val="000000"/>
            </a:solidFill>
          </a:ln>
        </p:spPr>
      </p:pic>
      <p:sp>
        <p:nvSpPr>
          <p:cNvPr id="12" name="Google Shape;1449;p46">
            <a:extLst>
              <a:ext uri="{FF2B5EF4-FFF2-40B4-BE49-F238E27FC236}">
                <a16:creationId xmlns:a16="http://schemas.microsoft.com/office/drawing/2014/main" id="{535284AD-010D-6B95-0A43-4A9FC6A91BFD}"/>
              </a:ext>
            </a:extLst>
          </p:cNvPr>
          <p:cNvSpPr txBox="1">
            <a:spLocks/>
          </p:cNvSpPr>
          <p:nvPr/>
        </p:nvSpPr>
        <p:spPr>
          <a:xfrm>
            <a:off x="556713" y="584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3000"/>
              <a:t>Classification Model  1 – Day &amp; Night</a:t>
            </a:r>
          </a:p>
        </p:txBody>
      </p:sp>
    </p:spTree>
    <p:extLst>
      <p:ext uri="{BB962C8B-B14F-4D97-AF65-F5344CB8AC3E}">
        <p14:creationId xmlns:p14="http://schemas.microsoft.com/office/powerpoint/2010/main" val="1286250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65896B4C-6F4E-893C-4674-6DEF7351CFF7}"/>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9E33EEBC-F309-3123-2B04-BC98254950C2}"/>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45D49C58-8997-0B15-8830-EB1DB43EDDC5}"/>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3F80A8C6-C56E-D3AB-DA86-B14AD1723AA0}"/>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3C2410F5-CB48-1262-3AE1-F4BA9DF8888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BC05641B-E44E-EE2F-1012-F667EE4E9E7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59FC6715-4284-2379-D5A1-B28544AA526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F557E066-ADA8-0AA6-1794-748BC7CB39D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EB80237E-629F-07DF-04AA-6E11766944D0}"/>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49BE3822-EBF1-B403-465F-03BD83BB3383}"/>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2550494E-B2FB-C639-6619-1C60BBAE0229}"/>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3A2729A0-B294-8480-9B40-B5011960EF0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6DFC0544-5833-6FF8-2C05-5AB2608A263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925768FB-1527-49CB-C694-6E6127F79117}"/>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253DE8CA-EC4E-BC53-0DF9-DCF5F5F3F36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DE00E375-BE41-82FB-0503-4FBA0F6E5DA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8849A953-76A1-F1DB-A5B0-1D99F990600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CDCB5BC4-AF51-2012-58FF-F0BC3BDD6F80}"/>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144;p57">
            <a:extLst>
              <a:ext uri="{FF2B5EF4-FFF2-40B4-BE49-F238E27FC236}">
                <a16:creationId xmlns:a16="http://schemas.microsoft.com/office/drawing/2014/main" id="{9F2FB562-9E40-F8BA-77F5-3C22119295E7}"/>
              </a:ext>
            </a:extLst>
          </p:cNvPr>
          <p:cNvSpPr/>
          <p:nvPr/>
        </p:nvSpPr>
        <p:spPr>
          <a:xfrm>
            <a:off x="725410" y="2027665"/>
            <a:ext cx="3436443" cy="1261940"/>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endParaRPr lang="en-CA" sz="1100">
              <a:solidFill>
                <a:schemeClr val="tx2"/>
              </a:solidFill>
              <a:latin typeface="Literata"/>
            </a:endParaRPr>
          </a:p>
          <a:p>
            <a:pPr marL="171450" indent="-171450" algn="just">
              <a:buChar char="•"/>
            </a:pPr>
            <a:r>
              <a:rPr lang="en-CA" sz="1200">
                <a:solidFill>
                  <a:schemeClr val="tx2"/>
                </a:solidFill>
                <a:latin typeface="Literata"/>
              </a:rPr>
              <a:t>Define the violent words: "Assault, Bodily Harm, Firearm, Weapon, Robbery, Threat".</a:t>
            </a:r>
          </a:p>
          <a:p>
            <a:pPr marL="171450" indent="-171450" algn="just">
              <a:buChar char="•"/>
            </a:pPr>
            <a:r>
              <a:rPr lang="en-CA" sz="1200">
                <a:solidFill>
                  <a:schemeClr val="tx2"/>
                </a:solidFill>
                <a:latin typeface="Literata"/>
              </a:rPr>
              <a:t>If yes =1, no =0</a:t>
            </a:r>
          </a:p>
          <a:p>
            <a:pPr marL="171450" indent="-171450" algn="just">
              <a:buChar char="•"/>
            </a:pPr>
            <a:r>
              <a:rPr lang="en-CA" sz="1200">
                <a:solidFill>
                  <a:schemeClr val="tx2"/>
                </a:solidFill>
                <a:latin typeface="Literata"/>
              </a:rPr>
              <a:t>More violent crime in 2021</a:t>
            </a:r>
          </a:p>
        </p:txBody>
      </p:sp>
      <p:sp>
        <p:nvSpPr>
          <p:cNvPr id="9" name="Google Shape;1449;p46">
            <a:extLst>
              <a:ext uri="{FF2B5EF4-FFF2-40B4-BE49-F238E27FC236}">
                <a16:creationId xmlns:a16="http://schemas.microsoft.com/office/drawing/2014/main" id="{3AE9115F-1215-9A05-A8EC-8554BB55918C}"/>
              </a:ext>
            </a:extLst>
          </p:cNvPr>
          <p:cNvSpPr txBox="1">
            <a:spLocks/>
          </p:cNvSpPr>
          <p:nvPr/>
        </p:nvSpPr>
        <p:spPr>
          <a:xfrm>
            <a:off x="575944" y="560936"/>
            <a:ext cx="7543645" cy="4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400"/>
              <a:t>Classification Model  </a:t>
            </a:r>
            <a:r>
              <a:rPr lang="en" altLang="zh-CN" sz="2400"/>
              <a:t>2</a:t>
            </a:r>
            <a:r>
              <a:rPr lang="en" sz="2400"/>
              <a:t> – Violent / Non Violent</a:t>
            </a:r>
          </a:p>
        </p:txBody>
      </p:sp>
      <p:pic>
        <p:nvPicPr>
          <p:cNvPr id="2" name="圖片 1" descr="一張含有 文字, 螢幕擷取畫面, 圖表, Rectangle 的圖片&#10;&#10;AI 產生的內容可能不正確。">
            <a:extLst>
              <a:ext uri="{FF2B5EF4-FFF2-40B4-BE49-F238E27FC236}">
                <a16:creationId xmlns:a16="http://schemas.microsoft.com/office/drawing/2014/main" id="{87536944-3879-B2AF-2163-872FF8767440}"/>
              </a:ext>
            </a:extLst>
          </p:cNvPr>
          <p:cNvPicPr>
            <a:picLocks noChangeAspect="1"/>
          </p:cNvPicPr>
          <p:nvPr/>
        </p:nvPicPr>
        <p:blipFill>
          <a:blip r:embed="rId3"/>
          <a:stretch>
            <a:fillRect/>
          </a:stretch>
        </p:blipFill>
        <p:spPr>
          <a:xfrm>
            <a:off x="4305289" y="1219539"/>
            <a:ext cx="4217554" cy="3219791"/>
          </a:xfrm>
          <a:prstGeom prst="rect">
            <a:avLst/>
          </a:prstGeom>
          <a:ln>
            <a:solidFill>
              <a:srgbClr val="000000"/>
            </a:solidFill>
          </a:ln>
        </p:spPr>
      </p:pic>
    </p:spTree>
    <p:extLst>
      <p:ext uri="{BB962C8B-B14F-4D97-AF65-F5344CB8AC3E}">
        <p14:creationId xmlns:p14="http://schemas.microsoft.com/office/powerpoint/2010/main" val="1805493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a:extLst>
            <a:ext uri="{FF2B5EF4-FFF2-40B4-BE49-F238E27FC236}">
              <a16:creationId xmlns:a16="http://schemas.microsoft.com/office/drawing/2014/main" id="{2F13E15E-AD3A-E9A7-11C1-6D6B1B890CC7}"/>
            </a:ext>
          </a:extLst>
        </p:cNvPr>
        <p:cNvGrpSpPr/>
        <p:nvPr/>
      </p:nvGrpSpPr>
      <p:grpSpPr>
        <a:xfrm>
          <a:off x="0" y="0"/>
          <a:ext cx="0" cy="0"/>
          <a:chOff x="0" y="0"/>
          <a:chExt cx="0" cy="0"/>
        </a:xfrm>
      </p:grpSpPr>
      <p:grpSp>
        <p:nvGrpSpPr>
          <p:cNvPr id="1452" name="Google Shape;1452;p46">
            <a:extLst>
              <a:ext uri="{FF2B5EF4-FFF2-40B4-BE49-F238E27FC236}">
                <a16:creationId xmlns:a16="http://schemas.microsoft.com/office/drawing/2014/main" id="{DED350D5-D341-E24C-AA16-04B2B4CA54EA}"/>
              </a:ext>
            </a:extLst>
          </p:cNvPr>
          <p:cNvGrpSpPr/>
          <p:nvPr/>
        </p:nvGrpSpPr>
        <p:grpSpPr>
          <a:xfrm rot="-8486371">
            <a:off x="32121" y="561897"/>
            <a:ext cx="1600602" cy="1898799"/>
            <a:chOff x="7069011" y="288527"/>
            <a:chExt cx="1600705" cy="1898921"/>
          </a:xfrm>
        </p:grpSpPr>
        <p:grpSp>
          <p:nvGrpSpPr>
            <p:cNvPr id="1453" name="Google Shape;1453;p46">
              <a:extLst>
                <a:ext uri="{FF2B5EF4-FFF2-40B4-BE49-F238E27FC236}">
                  <a16:creationId xmlns:a16="http://schemas.microsoft.com/office/drawing/2014/main" id="{E553BD03-0DBF-67E9-EC40-07C0CAC5332D}"/>
                </a:ext>
              </a:extLst>
            </p:cNvPr>
            <p:cNvGrpSpPr/>
            <p:nvPr/>
          </p:nvGrpSpPr>
          <p:grpSpPr>
            <a:xfrm rot="-5400000">
              <a:off x="7098612" y="258925"/>
              <a:ext cx="1241972" cy="1301175"/>
              <a:chOff x="649743" y="199799"/>
              <a:chExt cx="1100649" cy="1153115"/>
            </a:xfrm>
          </p:grpSpPr>
          <p:grpSp>
            <p:nvGrpSpPr>
              <p:cNvPr id="1454" name="Google Shape;1454;p46">
                <a:extLst>
                  <a:ext uri="{FF2B5EF4-FFF2-40B4-BE49-F238E27FC236}">
                    <a16:creationId xmlns:a16="http://schemas.microsoft.com/office/drawing/2014/main" id="{0C0D06A2-F65F-8666-C26C-53983D838990}"/>
                  </a:ext>
                </a:extLst>
              </p:cNvPr>
              <p:cNvGrpSpPr/>
              <p:nvPr/>
            </p:nvGrpSpPr>
            <p:grpSpPr>
              <a:xfrm rot="8300102">
                <a:off x="714386" y="799798"/>
                <a:ext cx="576485" cy="413842"/>
                <a:chOff x="6287275" y="3211700"/>
                <a:chExt cx="543900" cy="390450"/>
              </a:xfrm>
            </p:grpSpPr>
            <p:sp>
              <p:nvSpPr>
                <p:cNvPr id="1455" name="Google Shape;1455;p46">
                  <a:extLst>
                    <a:ext uri="{FF2B5EF4-FFF2-40B4-BE49-F238E27FC236}">
                      <a16:creationId xmlns:a16="http://schemas.microsoft.com/office/drawing/2014/main" id="{D7A42015-A13E-CA89-2134-AB3E40CADA6C}"/>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a:extLst>
                    <a:ext uri="{FF2B5EF4-FFF2-40B4-BE49-F238E27FC236}">
                      <a16:creationId xmlns:a16="http://schemas.microsoft.com/office/drawing/2014/main" id="{9D7CE563-6D71-0AA3-A283-04B0B36C542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a:extLst>
                    <a:ext uri="{FF2B5EF4-FFF2-40B4-BE49-F238E27FC236}">
                      <a16:creationId xmlns:a16="http://schemas.microsoft.com/office/drawing/2014/main" id="{A4AEF804-9A0E-E5F4-7839-631B0E5E2D0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a:extLst>
                    <a:ext uri="{FF2B5EF4-FFF2-40B4-BE49-F238E27FC236}">
                      <a16:creationId xmlns:a16="http://schemas.microsoft.com/office/drawing/2014/main" id="{44ED8239-0794-06C2-AAAB-016659953D21}"/>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a:extLst>
                  <a:ext uri="{FF2B5EF4-FFF2-40B4-BE49-F238E27FC236}">
                    <a16:creationId xmlns:a16="http://schemas.microsoft.com/office/drawing/2014/main" id="{57171ADC-5ACA-53C3-5915-8BE33F84C5B6}"/>
                  </a:ext>
                </a:extLst>
              </p:cNvPr>
              <p:cNvGrpSpPr/>
              <p:nvPr/>
            </p:nvGrpSpPr>
            <p:grpSpPr>
              <a:xfrm rot="8300102">
                <a:off x="1109263" y="339073"/>
                <a:ext cx="576485" cy="413842"/>
                <a:chOff x="6287275" y="3211700"/>
                <a:chExt cx="543900" cy="390450"/>
              </a:xfrm>
            </p:grpSpPr>
            <p:sp>
              <p:nvSpPr>
                <p:cNvPr id="1460" name="Google Shape;1460;p46">
                  <a:extLst>
                    <a:ext uri="{FF2B5EF4-FFF2-40B4-BE49-F238E27FC236}">
                      <a16:creationId xmlns:a16="http://schemas.microsoft.com/office/drawing/2014/main" id="{D5FDFB7C-7DD9-C8F3-2EA1-501F89677A24}"/>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a:extLst>
                    <a:ext uri="{FF2B5EF4-FFF2-40B4-BE49-F238E27FC236}">
                      <a16:creationId xmlns:a16="http://schemas.microsoft.com/office/drawing/2014/main" id="{8236401F-0DA0-ADFF-D9A4-8EEF7029E9D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a:extLst>
                    <a:ext uri="{FF2B5EF4-FFF2-40B4-BE49-F238E27FC236}">
                      <a16:creationId xmlns:a16="http://schemas.microsoft.com/office/drawing/2014/main" id="{BAA0F913-52E9-32D4-BDDB-9CC8CADE13E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a:extLst>
                    <a:ext uri="{FF2B5EF4-FFF2-40B4-BE49-F238E27FC236}">
                      <a16:creationId xmlns:a16="http://schemas.microsoft.com/office/drawing/2014/main" id="{34DC42D6-923C-01F3-A245-567F936B02C9}"/>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a:extLst>
                <a:ext uri="{FF2B5EF4-FFF2-40B4-BE49-F238E27FC236}">
                  <a16:creationId xmlns:a16="http://schemas.microsoft.com/office/drawing/2014/main" id="{67AE1B8E-1B3D-D5F4-997B-7A305492CA4C}"/>
                </a:ext>
              </a:extLst>
            </p:cNvPr>
            <p:cNvGrpSpPr/>
            <p:nvPr/>
          </p:nvGrpSpPr>
          <p:grpSpPr>
            <a:xfrm rot="3784502">
              <a:off x="7988974" y="1558208"/>
              <a:ext cx="650532" cy="466998"/>
              <a:chOff x="6287275" y="3211700"/>
              <a:chExt cx="543900" cy="390450"/>
            </a:xfrm>
          </p:grpSpPr>
          <p:sp>
            <p:nvSpPr>
              <p:cNvPr id="1465" name="Google Shape;1465;p46">
                <a:extLst>
                  <a:ext uri="{FF2B5EF4-FFF2-40B4-BE49-F238E27FC236}">
                    <a16:creationId xmlns:a16="http://schemas.microsoft.com/office/drawing/2014/main" id="{CDB748EA-1C8F-38EB-8EF0-306AEC15CF2E}"/>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a:extLst>
                  <a:ext uri="{FF2B5EF4-FFF2-40B4-BE49-F238E27FC236}">
                    <a16:creationId xmlns:a16="http://schemas.microsoft.com/office/drawing/2014/main" id="{28282076-C124-F4A3-0CA4-7691A01F7BEC}"/>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a:extLst>
                  <a:ext uri="{FF2B5EF4-FFF2-40B4-BE49-F238E27FC236}">
                    <a16:creationId xmlns:a16="http://schemas.microsoft.com/office/drawing/2014/main" id="{1DA6B330-363B-4602-FE59-13989AF91298}"/>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a:extLst>
                  <a:ext uri="{FF2B5EF4-FFF2-40B4-BE49-F238E27FC236}">
                    <a16:creationId xmlns:a16="http://schemas.microsoft.com/office/drawing/2014/main" id="{68F86665-6B34-488B-B587-D9481D4C105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表格 5">
            <a:extLst>
              <a:ext uri="{FF2B5EF4-FFF2-40B4-BE49-F238E27FC236}">
                <a16:creationId xmlns:a16="http://schemas.microsoft.com/office/drawing/2014/main" id="{5041A823-04DE-F50E-4AA7-99AE416851B2}"/>
              </a:ext>
            </a:extLst>
          </p:cNvPr>
          <p:cNvGraphicFramePr>
            <a:graphicFrameLocks noGrp="1"/>
          </p:cNvGraphicFramePr>
          <p:nvPr>
            <p:extLst>
              <p:ext uri="{D42A27DB-BD31-4B8C-83A1-F6EECF244321}">
                <p14:modId xmlns:p14="http://schemas.microsoft.com/office/powerpoint/2010/main" val="3211690032"/>
              </p:ext>
            </p:extLst>
          </p:nvPr>
        </p:nvGraphicFramePr>
        <p:xfrm>
          <a:off x="585720" y="1353799"/>
          <a:ext cx="3177007" cy="1874520"/>
        </p:xfrm>
        <a:graphic>
          <a:graphicData uri="http://schemas.openxmlformats.org/drawingml/2006/table">
            <a:tbl>
              <a:tblPr firstRow="1" bandRow="1">
                <a:tableStyleId>{1FE3E641-BAC8-4ABD-8F91-A7F0FABCABA0}</a:tableStyleId>
              </a:tblPr>
              <a:tblGrid>
                <a:gridCol w="1108955">
                  <a:extLst>
                    <a:ext uri="{9D8B030D-6E8A-4147-A177-3AD203B41FA5}">
                      <a16:colId xmlns:a16="http://schemas.microsoft.com/office/drawing/2014/main" val="4048822146"/>
                    </a:ext>
                  </a:extLst>
                </a:gridCol>
                <a:gridCol w="1061857">
                  <a:extLst>
                    <a:ext uri="{9D8B030D-6E8A-4147-A177-3AD203B41FA5}">
                      <a16:colId xmlns:a16="http://schemas.microsoft.com/office/drawing/2014/main" val="2955699088"/>
                    </a:ext>
                  </a:extLst>
                </a:gridCol>
                <a:gridCol w="1006195">
                  <a:extLst>
                    <a:ext uri="{9D8B030D-6E8A-4147-A177-3AD203B41FA5}">
                      <a16:colId xmlns:a16="http://schemas.microsoft.com/office/drawing/2014/main" val="3798397672"/>
                    </a:ext>
                  </a:extLst>
                </a:gridCol>
              </a:tblGrid>
              <a:tr h="319141">
                <a:tc>
                  <a:txBody>
                    <a:bodyPr/>
                    <a:lstStyle/>
                    <a:p>
                      <a:pPr algn="ctr"/>
                      <a:r>
                        <a:rPr lang="zh-TW" altLang="en-US" sz="1100">
                          <a:latin typeface="Literata"/>
                        </a:rPr>
                        <a:t>Model</a:t>
                      </a:r>
                    </a:p>
                  </a:txBody>
                  <a:tcPr anchor="ctr">
                    <a:solidFill>
                      <a:schemeClr val="tx1">
                        <a:lumMod val="75000"/>
                      </a:schemeClr>
                    </a:solidFill>
                  </a:tcPr>
                </a:tc>
                <a:tc>
                  <a:txBody>
                    <a:bodyPr/>
                    <a:lstStyle/>
                    <a:p>
                      <a:pPr algn="ctr"/>
                      <a:r>
                        <a:rPr lang="zh-TW" altLang="en-US" sz="1100">
                          <a:latin typeface="Literata"/>
                        </a:rPr>
                        <a:t>Test Accuracy</a:t>
                      </a:r>
                    </a:p>
                  </a:txBody>
                  <a:tcPr anchor="ctr">
                    <a:solidFill>
                      <a:schemeClr val="tx1">
                        <a:lumMod val="75000"/>
                      </a:schemeClr>
                    </a:solidFill>
                  </a:tcPr>
                </a:tc>
                <a:tc>
                  <a:txBody>
                    <a:bodyPr/>
                    <a:lstStyle/>
                    <a:p>
                      <a:pPr algn="ctr"/>
                      <a:r>
                        <a:rPr lang="zh-TW" altLang="en-US" sz="1100">
                          <a:latin typeface="Literata"/>
                        </a:rPr>
                        <a:t>AUC</a:t>
                      </a:r>
                    </a:p>
                  </a:txBody>
                  <a:tcPr anchor="ctr">
                    <a:solidFill>
                      <a:schemeClr val="tx1">
                        <a:lumMod val="75000"/>
                      </a:schemeClr>
                    </a:solidFill>
                  </a:tcPr>
                </a:tc>
                <a:extLst>
                  <a:ext uri="{0D108BD9-81ED-4DB2-BD59-A6C34878D82A}">
                    <a16:rowId xmlns:a16="http://schemas.microsoft.com/office/drawing/2014/main" val="2701681601"/>
                  </a:ext>
                </a:extLst>
              </a:tr>
              <a:tr h="550519">
                <a:tc>
                  <a:txBody>
                    <a:bodyPr/>
                    <a:lstStyle/>
                    <a:p>
                      <a:pPr algn="ctr"/>
                      <a:r>
                        <a:rPr lang="zh-TW" altLang="en-US" sz="1100">
                          <a:latin typeface="Literata"/>
                        </a:rPr>
                        <a:t>Logistic Regression</a:t>
                      </a:r>
                      <a:br>
                        <a:rPr lang="zh-TW" altLang="en-US" sz="1100">
                          <a:latin typeface="Literata"/>
                        </a:rPr>
                      </a:br>
                      <a:r>
                        <a:rPr lang="zh-TW" altLang="en-US" sz="1100">
                          <a:latin typeface="Literata"/>
                        </a:rPr>
                        <a:t>(Baseline)</a:t>
                      </a:r>
                    </a:p>
                  </a:txBody>
                  <a:tcPr anchor="ctr">
                    <a:solidFill>
                      <a:schemeClr val="tx1">
                        <a:lumMod val="40000"/>
                        <a:lumOff val="60000"/>
                      </a:schemeClr>
                    </a:solidFill>
                  </a:tcPr>
                </a:tc>
                <a:tc>
                  <a:txBody>
                    <a:bodyPr/>
                    <a:lstStyle/>
                    <a:p>
                      <a:pPr algn="ctr"/>
                      <a:r>
                        <a:rPr lang="zh-TW" altLang="en-US" sz="1100">
                          <a:latin typeface="Literata"/>
                        </a:rPr>
                        <a:t>0.584</a:t>
                      </a:r>
                    </a:p>
                  </a:txBody>
                  <a:tcPr anchor="ctr">
                    <a:solidFill>
                      <a:schemeClr val="tx1">
                        <a:lumMod val="40000"/>
                        <a:lumOff val="60000"/>
                      </a:schemeClr>
                    </a:solidFill>
                  </a:tcPr>
                </a:tc>
                <a:tc>
                  <a:txBody>
                    <a:bodyPr/>
                    <a:lstStyle/>
                    <a:p>
                      <a:pPr algn="ctr"/>
                      <a:r>
                        <a:rPr lang="zh-TW" altLang="en-US" sz="1100">
                          <a:latin typeface="Literata"/>
                        </a:rPr>
                        <a:t>0.628</a:t>
                      </a:r>
                    </a:p>
                  </a:txBody>
                  <a:tcPr anchor="ctr">
                    <a:solidFill>
                      <a:schemeClr val="tx1">
                        <a:lumMod val="40000"/>
                        <a:lumOff val="60000"/>
                      </a:schemeClr>
                    </a:solidFill>
                  </a:tcPr>
                </a:tc>
                <a:extLst>
                  <a:ext uri="{0D108BD9-81ED-4DB2-BD59-A6C34878D82A}">
                    <a16:rowId xmlns:a16="http://schemas.microsoft.com/office/drawing/2014/main" val="728951020"/>
                  </a:ext>
                </a:extLst>
              </a:tr>
              <a:tr h="319141">
                <a:tc>
                  <a:txBody>
                    <a:bodyPr/>
                    <a:lstStyle/>
                    <a:p>
                      <a:pPr algn="ctr"/>
                      <a:r>
                        <a:rPr lang="zh-TW" altLang="en-US" sz="1100">
                          <a:latin typeface="Literata"/>
                        </a:rPr>
                        <a:t>Fine-tuned RF</a:t>
                      </a:r>
                    </a:p>
                  </a:txBody>
                  <a:tcPr anchor="ctr">
                    <a:solidFill>
                      <a:schemeClr val="tx1">
                        <a:lumMod val="40000"/>
                        <a:lumOff val="60000"/>
                      </a:schemeClr>
                    </a:solidFill>
                  </a:tcPr>
                </a:tc>
                <a:tc>
                  <a:txBody>
                    <a:bodyPr/>
                    <a:lstStyle/>
                    <a:p>
                      <a:pPr algn="ctr"/>
                      <a:r>
                        <a:rPr lang="zh-TW" altLang="en-US" sz="1100">
                          <a:latin typeface="Literata"/>
                        </a:rPr>
                        <a:t>0.738</a:t>
                      </a:r>
                    </a:p>
                  </a:txBody>
                  <a:tcPr anchor="ctr">
                    <a:solidFill>
                      <a:schemeClr val="tx1">
                        <a:lumMod val="40000"/>
                        <a:lumOff val="60000"/>
                      </a:schemeClr>
                    </a:solidFill>
                  </a:tcPr>
                </a:tc>
                <a:tc>
                  <a:txBody>
                    <a:bodyPr/>
                    <a:lstStyle/>
                    <a:p>
                      <a:pPr algn="ctr"/>
                      <a:r>
                        <a:rPr lang="zh-TW" altLang="en-US" sz="1100">
                          <a:latin typeface="Literata"/>
                        </a:rPr>
                        <a:t>0.801</a:t>
                      </a:r>
                    </a:p>
                  </a:txBody>
                  <a:tcPr anchor="ctr">
                    <a:solidFill>
                      <a:schemeClr val="tx1">
                        <a:lumMod val="40000"/>
                        <a:lumOff val="60000"/>
                      </a:schemeClr>
                    </a:solidFill>
                  </a:tcPr>
                </a:tc>
                <a:extLst>
                  <a:ext uri="{0D108BD9-81ED-4DB2-BD59-A6C34878D82A}">
                    <a16:rowId xmlns:a16="http://schemas.microsoft.com/office/drawing/2014/main" val="2724998291"/>
                  </a:ext>
                </a:extLst>
              </a:tr>
              <a:tr h="319141">
                <a:tc>
                  <a:txBody>
                    <a:bodyPr/>
                    <a:lstStyle/>
                    <a:p>
                      <a:pPr algn="ctr"/>
                      <a:r>
                        <a:rPr lang="zh-TW" altLang="en-US" sz="1100">
                          <a:latin typeface="Literata"/>
                        </a:rPr>
                        <a:t>Fine-tuned GBM</a:t>
                      </a:r>
                    </a:p>
                  </a:txBody>
                  <a:tcPr anchor="ctr">
                    <a:solidFill>
                      <a:schemeClr val="tx1">
                        <a:lumMod val="40000"/>
                        <a:lumOff val="60000"/>
                      </a:schemeClr>
                    </a:solidFill>
                  </a:tcPr>
                </a:tc>
                <a:tc>
                  <a:txBody>
                    <a:bodyPr/>
                    <a:lstStyle/>
                    <a:p>
                      <a:pPr algn="ctr"/>
                      <a:r>
                        <a:rPr lang="zh-TW" altLang="en-US" sz="1100">
                          <a:solidFill>
                            <a:srgbClr val="FF0000"/>
                          </a:solidFill>
                          <a:latin typeface="Literata"/>
                        </a:rPr>
                        <a:t>0.766</a:t>
                      </a:r>
                      <a:endParaRPr lang="zh-TW"/>
                    </a:p>
                  </a:txBody>
                  <a:tcPr anchor="ctr">
                    <a:solidFill>
                      <a:schemeClr val="tx1">
                        <a:lumMod val="40000"/>
                        <a:lumOff val="60000"/>
                      </a:schemeClr>
                    </a:solidFill>
                  </a:tcPr>
                </a:tc>
                <a:tc>
                  <a:txBody>
                    <a:bodyPr/>
                    <a:lstStyle/>
                    <a:p>
                      <a:pPr algn="ctr"/>
                      <a:r>
                        <a:rPr lang="zh-TW" altLang="en-US" sz="1100">
                          <a:latin typeface="Literata"/>
                        </a:rPr>
                        <a:t>0.821</a:t>
                      </a:r>
                    </a:p>
                  </a:txBody>
                  <a:tcPr anchor="ctr">
                    <a:solidFill>
                      <a:schemeClr val="tx1">
                        <a:lumMod val="40000"/>
                        <a:lumOff val="60000"/>
                      </a:schemeClr>
                    </a:solidFill>
                  </a:tcPr>
                </a:tc>
                <a:extLst>
                  <a:ext uri="{0D108BD9-81ED-4DB2-BD59-A6C34878D82A}">
                    <a16:rowId xmlns:a16="http://schemas.microsoft.com/office/drawing/2014/main" val="154122941"/>
                  </a:ext>
                </a:extLst>
              </a:tr>
            </a:tbl>
          </a:graphicData>
        </a:graphic>
      </p:graphicFrame>
      <p:sp>
        <p:nvSpPr>
          <p:cNvPr id="3" name="Google Shape;2144;p57">
            <a:extLst>
              <a:ext uri="{FF2B5EF4-FFF2-40B4-BE49-F238E27FC236}">
                <a16:creationId xmlns:a16="http://schemas.microsoft.com/office/drawing/2014/main" id="{E0497CF2-7045-2CF5-BCD5-D99C3CB87CC6}"/>
              </a:ext>
            </a:extLst>
          </p:cNvPr>
          <p:cNvSpPr/>
          <p:nvPr/>
        </p:nvSpPr>
        <p:spPr>
          <a:xfrm>
            <a:off x="699730" y="3611669"/>
            <a:ext cx="3119575" cy="667938"/>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pPr algn="just"/>
            <a:r>
              <a:rPr lang="en-CA" sz="1100">
                <a:solidFill>
                  <a:schemeClr val="tx2"/>
                </a:solidFill>
                <a:latin typeface="Literata"/>
              </a:rPr>
              <a:t>Violent crime is primarily influenced by </a:t>
            </a:r>
            <a:r>
              <a:rPr lang="en-CA" sz="1100" b="1">
                <a:solidFill>
                  <a:schemeClr val="tx2"/>
                </a:solidFill>
                <a:latin typeface="Literata"/>
              </a:rPr>
              <a:t>timing and location</a:t>
            </a:r>
            <a:r>
              <a:rPr lang="en-CA" sz="1100">
                <a:solidFill>
                  <a:schemeClr val="tx2"/>
                </a:solidFill>
                <a:latin typeface="Literata"/>
              </a:rPr>
              <a:t>, which are the strongest predictors in the model.</a:t>
            </a:r>
          </a:p>
          <a:p>
            <a:pPr algn="just"/>
            <a:br>
              <a:rPr lang="en-US">
                <a:latin typeface="Literata"/>
              </a:rPr>
            </a:br>
            <a:endParaRPr lang="en-US">
              <a:latin typeface="Literata"/>
            </a:endParaRPr>
          </a:p>
          <a:p>
            <a:pPr algn="just"/>
            <a:endParaRPr lang="en-CA">
              <a:latin typeface="Literata"/>
            </a:endParaRPr>
          </a:p>
        </p:txBody>
      </p:sp>
      <p:sp>
        <p:nvSpPr>
          <p:cNvPr id="9" name="Google Shape;1449;p46">
            <a:extLst>
              <a:ext uri="{FF2B5EF4-FFF2-40B4-BE49-F238E27FC236}">
                <a16:creationId xmlns:a16="http://schemas.microsoft.com/office/drawing/2014/main" id="{6ED032CA-7FDF-2AE9-4AB6-63E5DEE47BB9}"/>
              </a:ext>
            </a:extLst>
          </p:cNvPr>
          <p:cNvSpPr txBox="1">
            <a:spLocks/>
          </p:cNvSpPr>
          <p:nvPr/>
        </p:nvSpPr>
        <p:spPr>
          <a:xfrm>
            <a:off x="997049" y="560936"/>
            <a:ext cx="6617214" cy="4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sz="2000"/>
              <a:t>Classification Model  </a:t>
            </a:r>
            <a:r>
              <a:rPr lang="en" altLang="zh-CN" sz="2000"/>
              <a:t>2</a:t>
            </a:r>
            <a:r>
              <a:rPr lang="en" sz="2000"/>
              <a:t> – Violent / Non Violent</a:t>
            </a:r>
          </a:p>
        </p:txBody>
      </p:sp>
      <p:pic>
        <p:nvPicPr>
          <p:cNvPr id="2" name="圖片 1" descr="一張含有 文字, 螢幕擷取畫面, 字型, 圖表 的圖片&#10;&#10;AI 產生的內容可能不正確。">
            <a:extLst>
              <a:ext uri="{FF2B5EF4-FFF2-40B4-BE49-F238E27FC236}">
                <a16:creationId xmlns:a16="http://schemas.microsoft.com/office/drawing/2014/main" id="{F9295241-986A-6068-AB08-C7E212E12170}"/>
              </a:ext>
            </a:extLst>
          </p:cNvPr>
          <p:cNvPicPr>
            <a:picLocks noChangeAspect="1"/>
          </p:cNvPicPr>
          <p:nvPr/>
        </p:nvPicPr>
        <p:blipFill>
          <a:blip r:embed="rId3"/>
          <a:stretch>
            <a:fillRect/>
          </a:stretch>
        </p:blipFill>
        <p:spPr>
          <a:xfrm>
            <a:off x="3933767" y="1353798"/>
            <a:ext cx="4621148" cy="3232256"/>
          </a:xfrm>
          <a:prstGeom prst="rect">
            <a:avLst/>
          </a:prstGeom>
          <a:ln>
            <a:solidFill>
              <a:srgbClr val="000000"/>
            </a:solidFill>
          </a:ln>
        </p:spPr>
      </p:pic>
    </p:spTree>
    <p:extLst>
      <p:ext uri="{BB962C8B-B14F-4D97-AF65-F5344CB8AC3E}">
        <p14:creationId xmlns:p14="http://schemas.microsoft.com/office/powerpoint/2010/main" val="246440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6">
          <a:extLst>
            <a:ext uri="{FF2B5EF4-FFF2-40B4-BE49-F238E27FC236}">
              <a16:creationId xmlns:a16="http://schemas.microsoft.com/office/drawing/2014/main" id="{2EDC894A-CA0A-BF6A-CBD7-F78E6E32336B}"/>
            </a:ext>
          </a:extLst>
        </p:cNvPr>
        <p:cNvGrpSpPr/>
        <p:nvPr/>
      </p:nvGrpSpPr>
      <p:grpSpPr>
        <a:xfrm>
          <a:off x="0" y="0"/>
          <a:ext cx="0" cy="0"/>
          <a:chOff x="0" y="0"/>
          <a:chExt cx="0" cy="0"/>
        </a:xfrm>
      </p:grpSpPr>
      <p:grpSp>
        <p:nvGrpSpPr>
          <p:cNvPr id="2127" name="Google Shape;2127;p57">
            <a:extLst>
              <a:ext uri="{FF2B5EF4-FFF2-40B4-BE49-F238E27FC236}">
                <a16:creationId xmlns:a16="http://schemas.microsoft.com/office/drawing/2014/main" id="{45CCCFA0-BB01-7AC0-7EC8-8C5DAA1338BF}"/>
              </a:ext>
            </a:extLst>
          </p:cNvPr>
          <p:cNvGrpSpPr/>
          <p:nvPr/>
        </p:nvGrpSpPr>
        <p:grpSpPr>
          <a:xfrm rot="6313890">
            <a:off x="325994" y="-414392"/>
            <a:ext cx="1600586" cy="1898779"/>
            <a:chOff x="7069011" y="288527"/>
            <a:chExt cx="1600705" cy="1898921"/>
          </a:xfrm>
        </p:grpSpPr>
        <p:grpSp>
          <p:nvGrpSpPr>
            <p:cNvPr id="2128" name="Google Shape;2128;p57">
              <a:extLst>
                <a:ext uri="{FF2B5EF4-FFF2-40B4-BE49-F238E27FC236}">
                  <a16:creationId xmlns:a16="http://schemas.microsoft.com/office/drawing/2014/main" id="{5263D439-18BF-4670-5759-A4019CD3C64B}"/>
                </a:ext>
              </a:extLst>
            </p:cNvPr>
            <p:cNvGrpSpPr/>
            <p:nvPr/>
          </p:nvGrpSpPr>
          <p:grpSpPr>
            <a:xfrm rot="-5400000">
              <a:off x="7098612" y="258925"/>
              <a:ext cx="1241972" cy="1301175"/>
              <a:chOff x="649743" y="199799"/>
              <a:chExt cx="1100649" cy="1153115"/>
            </a:xfrm>
          </p:grpSpPr>
          <p:grpSp>
            <p:nvGrpSpPr>
              <p:cNvPr id="2129" name="Google Shape;2129;p57">
                <a:extLst>
                  <a:ext uri="{FF2B5EF4-FFF2-40B4-BE49-F238E27FC236}">
                    <a16:creationId xmlns:a16="http://schemas.microsoft.com/office/drawing/2014/main" id="{8664B73D-06A2-50D1-B85B-A0EC25496306}"/>
                  </a:ext>
                </a:extLst>
              </p:cNvPr>
              <p:cNvGrpSpPr/>
              <p:nvPr/>
            </p:nvGrpSpPr>
            <p:grpSpPr>
              <a:xfrm rot="8300102">
                <a:off x="714386" y="799798"/>
                <a:ext cx="576485" cy="413842"/>
                <a:chOff x="6287275" y="3211700"/>
                <a:chExt cx="543900" cy="390450"/>
              </a:xfrm>
            </p:grpSpPr>
            <p:sp>
              <p:nvSpPr>
                <p:cNvPr id="2130" name="Google Shape;2130;p57">
                  <a:extLst>
                    <a:ext uri="{FF2B5EF4-FFF2-40B4-BE49-F238E27FC236}">
                      <a16:creationId xmlns:a16="http://schemas.microsoft.com/office/drawing/2014/main" id="{4153270A-1335-FC1F-73B9-FF63DF278F60}"/>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a:extLst>
                    <a:ext uri="{FF2B5EF4-FFF2-40B4-BE49-F238E27FC236}">
                      <a16:creationId xmlns:a16="http://schemas.microsoft.com/office/drawing/2014/main" id="{DC7927EB-148C-422E-BBD2-C558C349FB1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a:extLst>
                    <a:ext uri="{FF2B5EF4-FFF2-40B4-BE49-F238E27FC236}">
                      <a16:creationId xmlns:a16="http://schemas.microsoft.com/office/drawing/2014/main" id="{42526670-B527-03BA-1C1F-C408D169038F}"/>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a:extLst>
                    <a:ext uri="{FF2B5EF4-FFF2-40B4-BE49-F238E27FC236}">
                      <a16:creationId xmlns:a16="http://schemas.microsoft.com/office/drawing/2014/main" id="{781AB3CB-EB88-8193-7FE0-9DAB0741AA6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7">
                <a:extLst>
                  <a:ext uri="{FF2B5EF4-FFF2-40B4-BE49-F238E27FC236}">
                    <a16:creationId xmlns:a16="http://schemas.microsoft.com/office/drawing/2014/main" id="{A9EB4D3D-AF52-AB82-C401-78BEB1674681}"/>
                  </a:ext>
                </a:extLst>
              </p:cNvPr>
              <p:cNvGrpSpPr/>
              <p:nvPr/>
            </p:nvGrpSpPr>
            <p:grpSpPr>
              <a:xfrm rot="8300102">
                <a:off x="1109263" y="339073"/>
                <a:ext cx="576485" cy="413842"/>
                <a:chOff x="6287275" y="3211700"/>
                <a:chExt cx="543900" cy="390450"/>
              </a:xfrm>
            </p:grpSpPr>
            <p:sp>
              <p:nvSpPr>
                <p:cNvPr id="2135" name="Google Shape;2135;p57">
                  <a:extLst>
                    <a:ext uri="{FF2B5EF4-FFF2-40B4-BE49-F238E27FC236}">
                      <a16:creationId xmlns:a16="http://schemas.microsoft.com/office/drawing/2014/main" id="{3FF0F7E6-96FA-032F-75B1-3A1BF2CCBD95}"/>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a:extLst>
                    <a:ext uri="{FF2B5EF4-FFF2-40B4-BE49-F238E27FC236}">
                      <a16:creationId xmlns:a16="http://schemas.microsoft.com/office/drawing/2014/main" id="{357ECAE6-FD24-6DD8-3613-F2EB1C515E84}"/>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a:extLst>
                    <a:ext uri="{FF2B5EF4-FFF2-40B4-BE49-F238E27FC236}">
                      <a16:creationId xmlns:a16="http://schemas.microsoft.com/office/drawing/2014/main" id="{7DD8E4E9-FC0C-1576-A1B2-2F32C9C4EB8B}"/>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a:extLst>
                    <a:ext uri="{FF2B5EF4-FFF2-40B4-BE49-F238E27FC236}">
                      <a16:creationId xmlns:a16="http://schemas.microsoft.com/office/drawing/2014/main" id="{82E19F52-5E16-BB78-A906-D8BACC339E83}"/>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57">
              <a:extLst>
                <a:ext uri="{FF2B5EF4-FFF2-40B4-BE49-F238E27FC236}">
                  <a16:creationId xmlns:a16="http://schemas.microsoft.com/office/drawing/2014/main" id="{16E92AB0-D427-069A-9F69-5F8BB30CA79F}"/>
                </a:ext>
              </a:extLst>
            </p:cNvPr>
            <p:cNvGrpSpPr/>
            <p:nvPr/>
          </p:nvGrpSpPr>
          <p:grpSpPr>
            <a:xfrm rot="3784502">
              <a:off x="7988974" y="1558208"/>
              <a:ext cx="650532" cy="466998"/>
              <a:chOff x="6287275" y="3211700"/>
              <a:chExt cx="543900" cy="390450"/>
            </a:xfrm>
          </p:grpSpPr>
          <p:sp>
            <p:nvSpPr>
              <p:cNvPr id="2140" name="Google Shape;2140;p57">
                <a:extLst>
                  <a:ext uri="{FF2B5EF4-FFF2-40B4-BE49-F238E27FC236}">
                    <a16:creationId xmlns:a16="http://schemas.microsoft.com/office/drawing/2014/main" id="{36677B37-05D4-445A-FBAE-0C0DD33E1B32}"/>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a:extLst>
                  <a:ext uri="{FF2B5EF4-FFF2-40B4-BE49-F238E27FC236}">
                    <a16:creationId xmlns:a16="http://schemas.microsoft.com/office/drawing/2014/main" id="{F50CBCA7-BE2E-509E-6AED-806F8A28E1F3}"/>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a:extLst>
                  <a:ext uri="{FF2B5EF4-FFF2-40B4-BE49-F238E27FC236}">
                    <a16:creationId xmlns:a16="http://schemas.microsoft.com/office/drawing/2014/main" id="{E41F8E6C-703B-BFD7-8853-F12546A76FE6}"/>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a:extLst>
                  <a:ext uri="{FF2B5EF4-FFF2-40B4-BE49-F238E27FC236}">
                    <a16:creationId xmlns:a16="http://schemas.microsoft.com/office/drawing/2014/main" id="{FBEEC440-4E32-11D4-34F1-D81647696883}"/>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4" name="Google Shape;2144;p57">
            <a:extLst>
              <a:ext uri="{FF2B5EF4-FFF2-40B4-BE49-F238E27FC236}">
                <a16:creationId xmlns:a16="http://schemas.microsoft.com/office/drawing/2014/main" id="{FE5AB288-B01B-1E16-59C4-ECD79D0FE0F2}"/>
              </a:ext>
            </a:extLst>
          </p:cNvPr>
          <p:cNvSpPr/>
          <p:nvPr/>
        </p:nvSpPr>
        <p:spPr>
          <a:xfrm>
            <a:off x="589053" y="1190092"/>
            <a:ext cx="3834806" cy="221055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2147" name="Google Shape;2147;p57">
            <a:extLst>
              <a:ext uri="{FF2B5EF4-FFF2-40B4-BE49-F238E27FC236}">
                <a16:creationId xmlns:a16="http://schemas.microsoft.com/office/drawing/2014/main" id="{A50A4F11-8DD4-8050-490C-5BB7C8B1CB7E}"/>
              </a:ext>
            </a:extLst>
          </p:cNvPr>
          <p:cNvSpPr/>
          <p:nvPr/>
        </p:nvSpPr>
        <p:spPr>
          <a:xfrm rot="10800000">
            <a:off x="1347534" y="3648096"/>
            <a:ext cx="6605339" cy="881536"/>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lstStyle/>
          <a:p>
            <a:endParaRPr lang="en-CA"/>
          </a:p>
        </p:txBody>
      </p:sp>
      <p:sp>
        <p:nvSpPr>
          <p:cNvPr id="2150" name="Google Shape;2150;p57">
            <a:extLst>
              <a:ext uri="{FF2B5EF4-FFF2-40B4-BE49-F238E27FC236}">
                <a16:creationId xmlns:a16="http://schemas.microsoft.com/office/drawing/2014/main" id="{2C8EB932-4C1E-0A10-ADF6-B3F6DE2A494D}"/>
              </a:ext>
            </a:extLst>
          </p:cNvPr>
          <p:cNvSpPr txBox="1">
            <a:spLocks noGrp="1"/>
          </p:cNvSpPr>
          <p:nvPr>
            <p:ph type="title"/>
          </p:nvPr>
        </p:nvSpPr>
        <p:spPr>
          <a:xfrm>
            <a:off x="1126663" y="338352"/>
            <a:ext cx="7381375" cy="911539"/>
          </a:xfrm>
          <a:prstGeom prst="rect">
            <a:avLst/>
          </a:prstGeom>
        </p:spPr>
        <p:txBody>
          <a:bodyPr spcFirstLastPara="1" wrap="square" lIns="91425" tIns="91425" rIns="91425" bIns="91425" anchor="ctr" anchorCtr="0">
            <a:noAutofit/>
          </a:bodyPr>
          <a:lstStyle/>
          <a:p>
            <a:pPr algn="ctr"/>
            <a:r>
              <a:rPr lang="en" sz="2800"/>
              <a:t>Two Dimensional Analysis</a:t>
            </a:r>
          </a:p>
        </p:txBody>
      </p:sp>
      <p:sp>
        <p:nvSpPr>
          <p:cNvPr id="4" name="TextBox 3">
            <a:extLst>
              <a:ext uri="{FF2B5EF4-FFF2-40B4-BE49-F238E27FC236}">
                <a16:creationId xmlns:a16="http://schemas.microsoft.com/office/drawing/2014/main" id="{F443A70A-07F8-2144-8B97-34E09820E3DA}"/>
              </a:ext>
            </a:extLst>
          </p:cNvPr>
          <p:cNvSpPr txBox="1"/>
          <p:nvPr/>
        </p:nvSpPr>
        <p:spPr>
          <a:xfrm>
            <a:off x="761253" y="1874099"/>
            <a:ext cx="37095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iterata"/>
              </a:rPr>
              <a:t>Crime Cluster 0: </a:t>
            </a:r>
            <a:r>
              <a:rPr lang="en-US" sz="1200">
                <a:latin typeface="Literata"/>
              </a:rPr>
              <a:t>Theft Dominant</a:t>
            </a:r>
          </a:p>
          <a:p>
            <a:endParaRPr lang="en-US" sz="1200">
              <a:latin typeface="Literata"/>
            </a:endParaRPr>
          </a:p>
          <a:p>
            <a:r>
              <a:rPr lang="en-US" sz="1200" b="1">
                <a:latin typeface="Literata"/>
              </a:rPr>
              <a:t>Crime Cluster 1: </a:t>
            </a:r>
            <a:r>
              <a:rPr lang="en-US" sz="1200">
                <a:latin typeface="Literata"/>
              </a:rPr>
              <a:t>Assault Dominant</a:t>
            </a:r>
          </a:p>
          <a:p>
            <a:endParaRPr lang="en-US" sz="1200">
              <a:latin typeface="Literata"/>
            </a:endParaRPr>
          </a:p>
          <a:p>
            <a:r>
              <a:rPr lang="en-US" sz="1200" b="1">
                <a:latin typeface="Literata"/>
              </a:rPr>
              <a:t>Crime Cluster 2: </a:t>
            </a:r>
            <a:r>
              <a:rPr lang="en-US" sz="1200">
                <a:latin typeface="Literata"/>
              </a:rPr>
              <a:t>Break &amp; Enter Dominant </a:t>
            </a:r>
          </a:p>
          <a:p>
            <a:endParaRPr lang="en-US" sz="1200">
              <a:latin typeface="Literata"/>
            </a:endParaRPr>
          </a:p>
          <a:p>
            <a:r>
              <a:rPr lang="en-US" sz="1200" b="1">
                <a:latin typeface="Literata"/>
              </a:rPr>
              <a:t>Crime Cluster 3: </a:t>
            </a:r>
            <a:r>
              <a:rPr lang="en-US" sz="1200">
                <a:latin typeface="Literata"/>
              </a:rPr>
              <a:t>Auto Theft Dominant </a:t>
            </a:r>
          </a:p>
          <a:p>
            <a:endParaRPr lang="en-US">
              <a:latin typeface="Literata"/>
            </a:endParaRPr>
          </a:p>
          <a:p>
            <a:r>
              <a:rPr lang="en-US">
                <a:latin typeface="Literata"/>
              </a:rPr>
              <a:t> </a:t>
            </a:r>
          </a:p>
          <a:p>
            <a:r>
              <a:rPr lang="en-US">
                <a:latin typeface="Literata"/>
              </a:rPr>
              <a:t> </a:t>
            </a:r>
          </a:p>
        </p:txBody>
      </p:sp>
      <p:sp>
        <p:nvSpPr>
          <p:cNvPr id="3" name="Google Shape;2144;p57">
            <a:extLst>
              <a:ext uri="{FF2B5EF4-FFF2-40B4-BE49-F238E27FC236}">
                <a16:creationId xmlns:a16="http://schemas.microsoft.com/office/drawing/2014/main" id="{DC3AE65F-09FF-03C4-DC0D-D9BEC1A83EAF}"/>
              </a:ext>
            </a:extLst>
          </p:cNvPr>
          <p:cNvSpPr/>
          <p:nvPr/>
        </p:nvSpPr>
        <p:spPr>
          <a:xfrm>
            <a:off x="4673232" y="1245430"/>
            <a:ext cx="3834806" cy="2210552"/>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lstStyle/>
          <a:p>
            <a:endParaRPr lang="en-CA"/>
          </a:p>
        </p:txBody>
      </p:sp>
      <p:sp>
        <p:nvSpPr>
          <p:cNvPr id="10" name="TextBox 9">
            <a:extLst>
              <a:ext uri="{FF2B5EF4-FFF2-40B4-BE49-F238E27FC236}">
                <a16:creationId xmlns:a16="http://schemas.microsoft.com/office/drawing/2014/main" id="{471F44DD-BC7C-18BF-6399-8793EEED6375}"/>
              </a:ext>
            </a:extLst>
          </p:cNvPr>
          <p:cNvSpPr txBox="1"/>
          <p:nvPr/>
        </p:nvSpPr>
        <p:spPr>
          <a:xfrm>
            <a:off x="714780" y="850815"/>
            <a:ext cx="37095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Literata"/>
            </a:endParaRPr>
          </a:p>
          <a:p>
            <a:endParaRPr lang="en-US" b="1">
              <a:latin typeface="Literata"/>
            </a:endParaRPr>
          </a:p>
          <a:p>
            <a:pPr algn="ctr"/>
            <a:r>
              <a:rPr lang="en-US" b="1">
                <a:solidFill>
                  <a:schemeClr val="bg2"/>
                </a:solidFill>
                <a:latin typeface="Literata"/>
              </a:rPr>
              <a:t> Grouped neighborhoods by which crimes occur most frequently </a:t>
            </a:r>
          </a:p>
        </p:txBody>
      </p:sp>
      <p:sp>
        <p:nvSpPr>
          <p:cNvPr id="11" name="TextBox 10">
            <a:extLst>
              <a:ext uri="{FF2B5EF4-FFF2-40B4-BE49-F238E27FC236}">
                <a16:creationId xmlns:a16="http://schemas.microsoft.com/office/drawing/2014/main" id="{DBA7F6EE-6E5B-4258-62E5-24CE4CB0FB26}"/>
              </a:ext>
            </a:extLst>
          </p:cNvPr>
          <p:cNvSpPr txBox="1"/>
          <p:nvPr/>
        </p:nvSpPr>
        <p:spPr>
          <a:xfrm>
            <a:off x="4809105" y="1858224"/>
            <a:ext cx="367776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iterata"/>
              </a:rPr>
              <a:t>Socio 0: </a:t>
            </a:r>
            <a:r>
              <a:rPr lang="en-US" sz="1200">
                <a:latin typeface="Literata"/>
              </a:rPr>
              <a:t>Young, Educated &amp; Low Income</a:t>
            </a:r>
          </a:p>
          <a:p>
            <a:endParaRPr lang="en-US" sz="1200">
              <a:latin typeface="Literata"/>
            </a:endParaRPr>
          </a:p>
          <a:p>
            <a:r>
              <a:rPr lang="en-US" sz="1200" b="1">
                <a:latin typeface="Literata"/>
              </a:rPr>
              <a:t>Socio 1: </a:t>
            </a:r>
            <a:r>
              <a:rPr lang="en-US" sz="1200">
                <a:latin typeface="Literata"/>
              </a:rPr>
              <a:t>Balanced / Middle-Income</a:t>
            </a:r>
          </a:p>
          <a:p>
            <a:endParaRPr lang="en-US" sz="1200">
              <a:latin typeface="Literata"/>
            </a:endParaRPr>
          </a:p>
          <a:p>
            <a:r>
              <a:rPr lang="en-US" sz="1200" b="1">
                <a:latin typeface="Literata"/>
              </a:rPr>
              <a:t>Socio 2: </a:t>
            </a:r>
            <a:r>
              <a:rPr lang="en-US" sz="1200">
                <a:latin typeface="Literata"/>
              </a:rPr>
              <a:t>Affluent &amp; High Inequality </a:t>
            </a:r>
          </a:p>
          <a:p>
            <a:endParaRPr lang="en-US" sz="1200">
              <a:latin typeface="Literata"/>
            </a:endParaRPr>
          </a:p>
          <a:p>
            <a:r>
              <a:rPr lang="en-US" sz="1200" b="1">
                <a:latin typeface="Literata"/>
              </a:rPr>
              <a:t>Socio 3: </a:t>
            </a:r>
            <a:r>
              <a:rPr lang="en-US" sz="1200">
                <a:latin typeface="Literata"/>
              </a:rPr>
              <a:t>Lower Education &amp; High Unemployment</a:t>
            </a:r>
          </a:p>
          <a:p>
            <a:endParaRPr lang="en-US">
              <a:latin typeface="Literata"/>
            </a:endParaRPr>
          </a:p>
          <a:p>
            <a:r>
              <a:rPr lang="en-US">
                <a:latin typeface="Literata"/>
              </a:rPr>
              <a:t> </a:t>
            </a:r>
          </a:p>
          <a:p>
            <a:r>
              <a:rPr lang="en-US">
                <a:latin typeface="Literata"/>
              </a:rPr>
              <a:t> </a:t>
            </a:r>
          </a:p>
        </p:txBody>
      </p:sp>
      <p:sp>
        <p:nvSpPr>
          <p:cNvPr id="12" name="TextBox 11">
            <a:extLst>
              <a:ext uri="{FF2B5EF4-FFF2-40B4-BE49-F238E27FC236}">
                <a16:creationId xmlns:a16="http://schemas.microsoft.com/office/drawing/2014/main" id="{1DB541D3-6502-63E9-F3A4-9F99C138715E}"/>
              </a:ext>
            </a:extLst>
          </p:cNvPr>
          <p:cNvSpPr txBox="1"/>
          <p:nvPr/>
        </p:nvSpPr>
        <p:spPr>
          <a:xfrm>
            <a:off x="4752049" y="884570"/>
            <a:ext cx="37095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Literata"/>
            </a:endParaRPr>
          </a:p>
          <a:p>
            <a:endParaRPr lang="en-US" b="1">
              <a:latin typeface="Literata"/>
            </a:endParaRPr>
          </a:p>
          <a:p>
            <a:pPr algn="ctr"/>
            <a:r>
              <a:rPr lang="en-US" b="1">
                <a:solidFill>
                  <a:schemeClr val="bg2"/>
                </a:solidFill>
                <a:latin typeface="Literata"/>
              </a:rPr>
              <a:t> Grouped neighborhoods by demographic characteristics</a:t>
            </a:r>
          </a:p>
        </p:txBody>
      </p:sp>
      <p:sp>
        <p:nvSpPr>
          <p:cNvPr id="13" name="TextBox 12">
            <a:extLst>
              <a:ext uri="{FF2B5EF4-FFF2-40B4-BE49-F238E27FC236}">
                <a16:creationId xmlns:a16="http://schemas.microsoft.com/office/drawing/2014/main" id="{DF69A823-B4C0-6D4A-B93E-1708DE62902D}"/>
              </a:ext>
            </a:extLst>
          </p:cNvPr>
          <p:cNvSpPr txBox="1"/>
          <p:nvPr/>
        </p:nvSpPr>
        <p:spPr>
          <a:xfrm>
            <a:off x="1263723" y="3304824"/>
            <a:ext cx="661534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latin typeface="Literata"/>
            </a:endParaRPr>
          </a:p>
          <a:p>
            <a:pPr algn="ctr"/>
            <a:r>
              <a:rPr lang="en-US" b="1">
                <a:solidFill>
                  <a:schemeClr val="accent1"/>
                </a:solidFill>
                <a:latin typeface="Literata"/>
              </a:rPr>
              <a:t> </a:t>
            </a:r>
          </a:p>
          <a:p>
            <a:pPr algn="ctr"/>
            <a:r>
              <a:rPr lang="en-US" b="1">
                <a:solidFill>
                  <a:schemeClr val="accent1"/>
                </a:solidFill>
                <a:latin typeface="Literata"/>
              </a:rPr>
              <a:t> How do these two </a:t>
            </a:r>
            <a:r>
              <a:rPr lang="en-US" b="1" err="1">
                <a:solidFill>
                  <a:schemeClr val="accent1"/>
                </a:solidFill>
                <a:latin typeface="Literata"/>
              </a:rPr>
              <a:t>clusterings</a:t>
            </a:r>
            <a:r>
              <a:rPr lang="en-US" b="1">
                <a:solidFill>
                  <a:schemeClr val="accent1"/>
                </a:solidFill>
                <a:latin typeface="Literata"/>
              </a:rPr>
              <a:t> overlap?</a:t>
            </a:r>
          </a:p>
          <a:p>
            <a:pPr algn="ctr"/>
            <a:endParaRPr lang="en-US" b="1">
              <a:solidFill>
                <a:schemeClr val="accent1"/>
              </a:solidFill>
              <a:latin typeface="Literata"/>
            </a:endParaRPr>
          </a:p>
          <a:p>
            <a:pPr algn="ctr"/>
            <a:r>
              <a:rPr lang="en-US" b="1">
                <a:solidFill>
                  <a:schemeClr val="accent1"/>
                </a:solidFill>
                <a:latin typeface="Literata"/>
              </a:rPr>
              <a:t>Do certain socioeconomic types align with specific crime patterns?</a:t>
            </a:r>
          </a:p>
        </p:txBody>
      </p:sp>
    </p:spTree>
    <p:extLst>
      <p:ext uri="{BB962C8B-B14F-4D97-AF65-F5344CB8AC3E}">
        <p14:creationId xmlns:p14="http://schemas.microsoft.com/office/powerpoint/2010/main" val="3401541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99D0-6244-06D3-0A59-6F9C741CC58D}"/>
              </a:ext>
            </a:extLst>
          </p:cNvPr>
          <p:cNvSpPr>
            <a:spLocks noGrp="1"/>
          </p:cNvSpPr>
          <p:nvPr>
            <p:ph type="title"/>
          </p:nvPr>
        </p:nvSpPr>
        <p:spPr/>
        <p:txBody>
          <a:bodyPr/>
          <a:lstStyle/>
          <a:p>
            <a:r>
              <a:rPr lang="en-CA" sz="2800"/>
              <a:t>K-Means Clustering</a:t>
            </a:r>
          </a:p>
        </p:txBody>
      </p:sp>
      <p:pic>
        <p:nvPicPr>
          <p:cNvPr id="4" name="Picture 3" descr="A screen shot of a graph&#10;&#10;AI-generated content may be incorrect.">
            <a:extLst>
              <a:ext uri="{FF2B5EF4-FFF2-40B4-BE49-F238E27FC236}">
                <a16:creationId xmlns:a16="http://schemas.microsoft.com/office/drawing/2014/main" id="{DF4977C1-8C5D-525E-65E5-1F83C1A7EEC8}"/>
              </a:ext>
            </a:extLst>
          </p:cNvPr>
          <p:cNvPicPr>
            <a:picLocks noChangeAspect="1"/>
          </p:cNvPicPr>
          <p:nvPr/>
        </p:nvPicPr>
        <p:blipFill>
          <a:blip r:embed="rId2"/>
          <a:stretch>
            <a:fillRect/>
          </a:stretch>
        </p:blipFill>
        <p:spPr>
          <a:xfrm>
            <a:off x="718037" y="1148242"/>
            <a:ext cx="3634024" cy="3560080"/>
          </a:xfrm>
          <a:prstGeom prst="rect">
            <a:avLst/>
          </a:prstGeom>
          <a:ln>
            <a:solidFill>
              <a:srgbClr val="000000"/>
            </a:solidFill>
          </a:ln>
        </p:spPr>
      </p:pic>
      <p:sp>
        <p:nvSpPr>
          <p:cNvPr id="6" name="Google Shape;1386;p45">
            <a:extLst>
              <a:ext uri="{FF2B5EF4-FFF2-40B4-BE49-F238E27FC236}">
                <a16:creationId xmlns:a16="http://schemas.microsoft.com/office/drawing/2014/main" id="{9D62BC4F-2CD0-EF34-1851-5A70195D217B}"/>
              </a:ext>
            </a:extLst>
          </p:cNvPr>
          <p:cNvSpPr/>
          <p:nvPr/>
        </p:nvSpPr>
        <p:spPr>
          <a:xfrm>
            <a:off x="5355792" y="1146312"/>
            <a:ext cx="3289971" cy="62819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Larger, younger areas with lower </a:t>
            </a:r>
            <a:r>
              <a:rPr lang="en-CA" sz="1100" err="1">
                <a:solidFill>
                  <a:schemeClr val="accent1"/>
                </a:solidFill>
                <a:latin typeface="Literata"/>
              </a:rPr>
              <a:t>ineqaulity</a:t>
            </a:r>
            <a:r>
              <a:rPr lang="en-CA" sz="1100">
                <a:solidFill>
                  <a:schemeClr val="accent1"/>
                </a:solidFill>
                <a:latin typeface="Literata"/>
              </a:rPr>
              <a:t> and average unemployment and education</a:t>
            </a:r>
            <a:endParaRPr lang="en-US">
              <a:solidFill>
                <a:schemeClr val="accent1"/>
              </a:solidFill>
            </a:endParaRPr>
          </a:p>
          <a:p>
            <a:r>
              <a:rPr lang="en-CA" sz="1100" b="1">
                <a:solidFill>
                  <a:schemeClr val="accent1"/>
                </a:solidFill>
                <a:latin typeface="Literata"/>
              </a:rPr>
              <a:t>Likely to be commercial/retail zones</a:t>
            </a:r>
            <a:endParaRPr lang="en-CA" b="1">
              <a:solidFill>
                <a:schemeClr val="accent1"/>
              </a:solidFill>
            </a:endParaRPr>
          </a:p>
          <a:p>
            <a:endParaRPr lang="en-CA"/>
          </a:p>
        </p:txBody>
      </p:sp>
      <p:sp>
        <p:nvSpPr>
          <p:cNvPr id="7" name="Google Shape;1386;p45">
            <a:extLst>
              <a:ext uri="{FF2B5EF4-FFF2-40B4-BE49-F238E27FC236}">
                <a16:creationId xmlns:a16="http://schemas.microsoft.com/office/drawing/2014/main" id="{EF7C57A1-D80E-299D-150F-415535C2A745}"/>
              </a:ext>
            </a:extLst>
          </p:cNvPr>
          <p:cNvSpPr/>
          <p:nvPr/>
        </p:nvSpPr>
        <p:spPr>
          <a:xfrm>
            <a:off x="5354246" y="3853804"/>
            <a:ext cx="3308019" cy="746305"/>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Older, economically stable neighbourhoods with low poverty and unemployment. Likely have vehicles, making a </a:t>
            </a:r>
            <a:r>
              <a:rPr lang="en-CA" sz="1100" b="1">
                <a:solidFill>
                  <a:schemeClr val="accent1"/>
                </a:solidFill>
                <a:latin typeface="Literata"/>
              </a:rPr>
              <a:t>target for vehicle related crimes</a:t>
            </a:r>
            <a:endParaRPr lang="en-US" b="1">
              <a:solidFill>
                <a:schemeClr val="accent1"/>
              </a:solidFill>
            </a:endParaRPr>
          </a:p>
          <a:p>
            <a:endParaRPr lang="en-CA" sz="1100"/>
          </a:p>
        </p:txBody>
      </p:sp>
      <p:sp>
        <p:nvSpPr>
          <p:cNvPr id="8" name="Google Shape;1386;p45">
            <a:extLst>
              <a:ext uri="{FF2B5EF4-FFF2-40B4-BE49-F238E27FC236}">
                <a16:creationId xmlns:a16="http://schemas.microsoft.com/office/drawing/2014/main" id="{9758BC1F-C004-1C85-6AB4-D90B62203C5D}"/>
              </a:ext>
            </a:extLst>
          </p:cNvPr>
          <p:cNvSpPr/>
          <p:nvPr/>
        </p:nvSpPr>
        <p:spPr>
          <a:xfrm>
            <a:off x="5345029" y="3005412"/>
            <a:ext cx="3299189" cy="738358"/>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Smaller, younger areas with higher inequality, lower unemployment rate but mixed education level, indicating </a:t>
            </a:r>
            <a:r>
              <a:rPr lang="en-CA" sz="1100" b="1">
                <a:solidFill>
                  <a:schemeClr val="accent1"/>
                </a:solidFill>
                <a:latin typeface="Literata"/>
              </a:rPr>
              <a:t>transitional neighbourhood</a:t>
            </a:r>
          </a:p>
        </p:txBody>
      </p:sp>
      <p:sp>
        <p:nvSpPr>
          <p:cNvPr id="11" name="TextBox 10">
            <a:extLst>
              <a:ext uri="{FF2B5EF4-FFF2-40B4-BE49-F238E27FC236}">
                <a16:creationId xmlns:a16="http://schemas.microsoft.com/office/drawing/2014/main" id="{7F261CEE-776A-52DB-8D24-AC1DCBD2266E}"/>
              </a:ext>
            </a:extLst>
          </p:cNvPr>
          <p:cNvSpPr txBox="1"/>
          <p:nvPr/>
        </p:nvSpPr>
        <p:spPr>
          <a:xfrm>
            <a:off x="4351789" y="1355348"/>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0: Theft Over </a:t>
            </a:r>
            <a:endParaRPr lang="en-US"/>
          </a:p>
          <a:p>
            <a:pPr algn="ctr"/>
            <a:endParaRPr lang="en-US"/>
          </a:p>
        </p:txBody>
      </p:sp>
      <p:sp>
        <p:nvSpPr>
          <p:cNvPr id="3" name="TextBox 2">
            <a:extLst>
              <a:ext uri="{FF2B5EF4-FFF2-40B4-BE49-F238E27FC236}">
                <a16:creationId xmlns:a16="http://schemas.microsoft.com/office/drawing/2014/main" id="{3C1C8B8D-A8F2-0732-5714-32C64E372621}"/>
              </a:ext>
            </a:extLst>
          </p:cNvPr>
          <p:cNvSpPr txBox="1"/>
          <p:nvPr/>
        </p:nvSpPr>
        <p:spPr>
          <a:xfrm>
            <a:off x="4357804" y="2185526"/>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1: Assault</a:t>
            </a:r>
            <a:endParaRPr lang="en-US"/>
          </a:p>
          <a:p>
            <a:pPr algn="ctr"/>
            <a:endParaRPr lang="en-US"/>
          </a:p>
        </p:txBody>
      </p:sp>
      <p:sp>
        <p:nvSpPr>
          <p:cNvPr id="5" name="Google Shape;1386;p45">
            <a:extLst>
              <a:ext uri="{FF2B5EF4-FFF2-40B4-BE49-F238E27FC236}">
                <a16:creationId xmlns:a16="http://schemas.microsoft.com/office/drawing/2014/main" id="{181711AF-58A0-E5F1-6D35-25A7D0E6AB71}"/>
              </a:ext>
            </a:extLst>
          </p:cNvPr>
          <p:cNvSpPr/>
          <p:nvPr/>
        </p:nvSpPr>
        <p:spPr>
          <a:xfrm>
            <a:off x="5355790" y="1862190"/>
            <a:ext cx="3302003" cy="1049305"/>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t"/>
          <a:lstStyle/>
          <a:p>
            <a:r>
              <a:rPr lang="en-CA" sz="1100">
                <a:solidFill>
                  <a:schemeClr val="accent1"/>
                </a:solidFill>
                <a:latin typeface="Literata"/>
              </a:rPr>
              <a:t>Younger, higher low-income </a:t>
            </a:r>
            <a:r>
              <a:rPr lang="en-CA" sz="1100" err="1">
                <a:solidFill>
                  <a:schemeClr val="accent1"/>
                </a:solidFill>
                <a:latin typeface="Literata"/>
              </a:rPr>
              <a:t>prevalance</a:t>
            </a:r>
            <a:r>
              <a:rPr lang="en-CA" sz="1100">
                <a:solidFill>
                  <a:schemeClr val="accent1"/>
                </a:solidFill>
                <a:latin typeface="Literata"/>
              </a:rPr>
              <a:t>, highest unemployment, lower post-secondary education but only high school is higher.</a:t>
            </a:r>
          </a:p>
          <a:p>
            <a:r>
              <a:rPr lang="en-CA" sz="1100">
                <a:solidFill>
                  <a:schemeClr val="accent1"/>
                </a:solidFill>
                <a:latin typeface="Literata"/>
              </a:rPr>
              <a:t>Strong link to social stressors and inequality </a:t>
            </a:r>
            <a:r>
              <a:rPr lang="en-CA" sz="1100" b="1">
                <a:solidFill>
                  <a:schemeClr val="accent1"/>
                </a:solidFill>
                <a:latin typeface="Literata"/>
              </a:rPr>
              <a:t>(vulnerable communities)</a:t>
            </a:r>
          </a:p>
          <a:p>
            <a:endParaRPr lang="en-CA"/>
          </a:p>
        </p:txBody>
      </p:sp>
      <p:sp>
        <p:nvSpPr>
          <p:cNvPr id="9" name="TextBox 8">
            <a:extLst>
              <a:ext uri="{FF2B5EF4-FFF2-40B4-BE49-F238E27FC236}">
                <a16:creationId xmlns:a16="http://schemas.microsoft.com/office/drawing/2014/main" id="{F4C97C36-D8A8-6210-5A54-FFA90A1B056D}"/>
              </a:ext>
            </a:extLst>
          </p:cNvPr>
          <p:cNvSpPr txBox="1"/>
          <p:nvPr/>
        </p:nvSpPr>
        <p:spPr>
          <a:xfrm>
            <a:off x="4339756" y="2986886"/>
            <a:ext cx="99619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2: Break &amp; Enter</a:t>
            </a:r>
            <a:endParaRPr lang="en-US"/>
          </a:p>
          <a:p>
            <a:pPr algn="ctr"/>
            <a:endParaRPr lang="en-US"/>
          </a:p>
        </p:txBody>
      </p:sp>
      <p:sp>
        <p:nvSpPr>
          <p:cNvPr id="10" name="TextBox 9">
            <a:extLst>
              <a:ext uri="{FF2B5EF4-FFF2-40B4-BE49-F238E27FC236}">
                <a16:creationId xmlns:a16="http://schemas.microsoft.com/office/drawing/2014/main" id="{7DAA30AF-0E75-9D82-D22A-D2607BCB99DB}"/>
              </a:ext>
            </a:extLst>
          </p:cNvPr>
          <p:cNvSpPr txBox="1"/>
          <p:nvPr/>
        </p:nvSpPr>
        <p:spPr>
          <a:xfrm>
            <a:off x="4357802" y="4116592"/>
            <a:ext cx="996194"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a:solidFill>
                  <a:srgbClr val="333B3B"/>
                </a:solidFill>
                <a:highlight>
                  <a:srgbClr val="F2E7D6"/>
                </a:highlight>
                <a:latin typeface="Alfa Slab One"/>
              </a:rPr>
              <a:t>Cluster 3:  Auto Theft </a:t>
            </a:r>
          </a:p>
          <a:p>
            <a:pPr algn="ctr"/>
            <a:endParaRPr lang="en-US"/>
          </a:p>
        </p:txBody>
      </p:sp>
      <p:sp>
        <p:nvSpPr>
          <p:cNvPr id="13" name="TextBox 12">
            <a:extLst>
              <a:ext uri="{FF2B5EF4-FFF2-40B4-BE49-F238E27FC236}">
                <a16:creationId xmlns:a16="http://schemas.microsoft.com/office/drawing/2014/main" id="{ACC73AE5-0926-A5CF-0767-1CFD38BD6FB8}"/>
              </a:ext>
            </a:extLst>
          </p:cNvPr>
          <p:cNvSpPr txBox="1"/>
          <p:nvPr/>
        </p:nvSpPr>
        <p:spPr>
          <a:xfrm>
            <a:off x="718638" y="786715"/>
            <a:ext cx="144378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B3B"/>
                </a:solidFill>
                <a:highlight>
                  <a:srgbClr val="F2E7D6"/>
                </a:highlight>
                <a:latin typeface="Alfa Slab One"/>
              </a:rPr>
              <a:t>Heatmap</a:t>
            </a:r>
            <a:endParaRPr lang="en-US" err="1"/>
          </a:p>
          <a:p>
            <a:pPr algn="ctr"/>
            <a:endParaRPr lang="en-US"/>
          </a:p>
        </p:txBody>
      </p:sp>
    </p:spTree>
    <p:extLst>
      <p:ext uri="{BB962C8B-B14F-4D97-AF65-F5344CB8AC3E}">
        <p14:creationId xmlns:p14="http://schemas.microsoft.com/office/powerpoint/2010/main" val="3507555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E699A-3C28-83E0-E989-EAC8D9E87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391C0-1A29-20D0-6504-7F98E394CC02}"/>
              </a:ext>
            </a:extLst>
          </p:cNvPr>
          <p:cNvSpPr>
            <a:spLocks noGrp="1"/>
          </p:cNvSpPr>
          <p:nvPr>
            <p:ph type="title"/>
          </p:nvPr>
        </p:nvSpPr>
        <p:spPr/>
        <p:txBody>
          <a:bodyPr/>
          <a:lstStyle/>
          <a:p>
            <a:r>
              <a:rPr lang="en-CA" sz="2800">
                <a:solidFill>
                  <a:srgbClr val="333B3B"/>
                </a:solidFill>
              </a:rPr>
              <a:t>K-Means Clustering</a:t>
            </a:r>
            <a:endParaRPr lang="en-US"/>
          </a:p>
        </p:txBody>
      </p:sp>
      <p:sp>
        <p:nvSpPr>
          <p:cNvPr id="11" name="TextBox 10">
            <a:extLst>
              <a:ext uri="{FF2B5EF4-FFF2-40B4-BE49-F238E27FC236}">
                <a16:creationId xmlns:a16="http://schemas.microsoft.com/office/drawing/2014/main" id="{E7F2E5FF-00BE-57E9-74BD-7AC1FA4B2963}"/>
              </a:ext>
            </a:extLst>
          </p:cNvPr>
          <p:cNvSpPr txBox="1"/>
          <p:nvPr/>
        </p:nvSpPr>
        <p:spPr>
          <a:xfrm>
            <a:off x="5777917" y="1009301"/>
            <a:ext cx="45720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33B3B"/>
                </a:solidFill>
                <a:highlight>
                  <a:srgbClr val="F2E7D6"/>
                </a:highlight>
                <a:latin typeface="Alfa Slab One"/>
              </a:rPr>
              <a:t>Stacked Bar Chart</a:t>
            </a:r>
            <a:endParaRPr lang="en-US"/>
          </a:p>
          <a:p>
            <a:pPr algn="ctr"/>
            <a:endParaRPr lang="en-US"/>
          </a:p>
        </p:txBody>
      </p:sp>
      <p:pic>
        <p:nvPicPr>
          <p:cNvPr id="5" name="Picture 4" descr="A graph showing a mix of crime cluster&#10;&#10;AI-generated content may be incorrect.">
            <a:extLst>
              <a:ext uri="{FF2B5EF4-FFF2-40B4-BE49-F238E27FC236}">
                <a16:creationId xmlns:a16="http://schemas.microsoft.com/office/drawing/2014/main" id="{6A7B417E-B655-BA36-F6E2-4929B385A8D7}"/>
              </a:ext>
            </a:extLst>
          </p:cNvPr>
          <p:cNvPicPr>
            <a:picLocks noChangeAspect="1"/>
          </p:cNvPicPr>
          <p:nvPr/>
        </p:nvPicPr>
        <p:blipFill>
          <a:blip r:embed="rId2"/>
          <a:stretch>
            <a:fillRect/>
          </a:stretch>
        </p:blipFill>
        <p:spPr>
          <a:xfrm>
            <a:off x="4401597" y="1393972"/>
            <a:ext cx="4231198" cy="2900843"/>
          </a:xfrm>
          <a:prstGeom prst="rect">
            <a:avLst/>
          </a:prstGeom>
          <a:ln>
            <a:solidFill>
              <a:srgbClr val="000000"/>
            </a:solidFill>
          </a:ln>
        </p:spPr>
      </p:pic>
      <p:sp>
        <p:nvSpPr>
          <p:cNvPr id="14" name="Google Shape;2144;p57">
            <a:extLst>
              <a:ext uri="{FF2B5EF4-FFF2-40B4-BE49-F238E27FC236}">
                <a16:creationId xmlns:a16="http://schemas.microsoft.com/office/drawing/2014/main" id="{1D0FCB3B-70BA-AA6B-F325-7373EDFB508C}"/>
              </a:ext>
            </a:extLst>
          </p:cNvPr>
          <p:cNvSpPr/>
          <p:nvPr/>
        </p:nvSpPr>
        <p:spPr>
          <a:xfrm>
            <a:off x="1644572" y="1234054"/>
            <a:ext cx="2655394" cy="736564"/>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Occurs in dense, younger, commercial zones → </a:t>
            </a:r>
            <a:r>
              <a:rPr lang="en-CA" sz="1100">
                <a:solidFill>
                  <a:schemeClr val="bg2"/>
                </a:solidFill>
                <a:latin typeface="Literata"/>
              </a:rPr>
              <a:t>invest in lighting, CCTV, and CPTED design</a:t>
            </a:r>
          </a:p>
          <a:p>
            <a:br>
              <a:rPr lang="en-US"/>
            </a:br>
            <a:endParaRPr lang="en-US"/>
          </a:p>
          <a:p>
            <a:endParaRPr lang="en-CA"/>
          </a:p>
        </p:txBody>
      </p:sp>
      <p:sp>
        <p:nvSpPr>
          <p:cNvPr id="15" name="Google Shape;2144;p57">
            <a:extLst>
              <a:ext uri="{FF2B5EF4-FFF2-40B4-BE49-F238E27FC236}">
                <a16:creationId xmlns:a16="http://schemas.microsoft.com/office/drawing/2014/main" id="{A9F99393-7868-D979-A563-5E40035E1A4B}"/>
              </a:ext>
            </a:extLst>
          </p:cNvPr>
          <p:cNvSpPr/>
          <p:nvPr/>
        </p:nvSpPr>
        <p:spPr>
          <a:xfrm>
            <a:off x="1685903" y="2097815"/>
            <a:ext cx="2553373" cy="877658"/>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Direct relationship between economic stress and violent crimes → </a:t>
            </a:r>
            <a:r>
              <a:rPr lang="en-CA" sz="1100">
                <a:solidFill>
                  <a:schemeClr val="bg2"/>
                </a:solidFill>
                <a:latin typeface="Literata"/>
              </a:rPr>
              <a:t>community programs &amp; employment initiatives are important </a:t>
            </a:r>
            <a:endParaRPr lang="en-US">
              <a:solidFill>
                <a:schemeClr val="bg2"/>
              </a:solidFill>
              <a:latin typeface="Literata"/>
            </a:endParaRPr>
          </a:p>
          <a:p>
            <a:endParaRPr lang="en-CA"/>
          </a:p>
        </p:txBody>
      </p:sp>
      <p:sp>
        <p:nvSpPr>
          <p:cNvPr id="17" name="Google Shape;2144;p57">
            <a:extLst>
              <a:ext uri="{FF2B5EF4-FFF2-40B4-BE49-F238E27FC236}">
                <a16:creationId xmlns:a16="http://schemas.microsoft.com/office/drawing/2014/main" id="{B320E81C-17B6-56B8-EB9B-2E2A481CA204}"/>
              </a:ext>
            </a:extLst>
          </p:cNvPr>
          <p:cNvSpPr/>
          <p:nvPr/>
        </p:nvSpPr>
        <p:spPr>
          <a:xfrm>
            <a:off x="1733063" y="3040900"/>
            <a:ext cx="2507227" cy="867461"/>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Break &amp; Enter happens in where there are valuable targets  → </a:t>
            </a:r>
            <a:r>
              <a:rPr lang="en-CA" sz="1100">
                <a:solidFill>
                  <a:schemeClr val="bg2"/>
                </a:solidFill>
                <a:latin typeface="Literata"/>
              </a:rPr>
              <a:t>focus on target hardening and neighbourhood watch</a:t>
            </a:r>
            <a:br>
              <a:rPr lang="en-US"/>
            </a:br>
            <a:endParaRPr lang="en-US"/>
          </a:p>
          <a:p>
            <a:endParaRPr lang="en-CA"/>
          </a:p>
        </p:txBody>
      </p:sp>
      <p:sp>
        <p:nvSpPr>
          <p:cNvPr id="18" name="Google Shape;2144;p57">
            <a:extLst>
              <a:ext uri="{FF2B5EF4-FFF2-40B4-BE49-F238E27FC236}">
                <a16:creationId xmlns:a16="http://schemas.microsoft.com/office/drawing/2014/main" id="{46F599AC-6D5E-E998-0800-C6993E512855}"/>
              </a:ext>
            </a:extLst>
          </p:cNvPr>
          <p:cNvSpPr/>
          <p:nvPr/>
        </p:nvSpPr>
        <p:spPr>
          <a:xfrm>
            <a:off x="1741080" y="3981789"/>
            <a:ext cx="2502302" cy="627880"/>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lIns="91440" tIns="45720" rIns="91440" bIns="45720" anchor="t"/>
          <a:lstStyle/>
          <a:p>
            <a:r>
              <a:rPr lang="en-CA" sz="1100">
                <a:solidFill>
                  <a:schemeClr val="tx2"/>
                </a:solidFill>
                <a:latin typeface="Literata"/>
              </a:rPr>
              <a:t>Theft follows a similar pattern → </a:t>
            </a:r>
            <a:r>
              <a:rPr lang="en-CA" sz="1100">
                <a:solidFill>
                  <a:schemeClr val="bg2"/>
                </a:solidFill>
                <a:latin typeface="Literata"/>
              </a:rPr>
              <a:t>better locks and security system </a:t>
            </a:r>
          </a:p>
          <a:p>
            <a:br>
              <a:rPr lang="en-US"/>
            </a:br>
            <a:endParaRPr lang="en-US"/>
          </a:p>
          <a:p>
            <a:endParaRPr lang="en-CA"/>
          </a:p>
        </p:txBody>
      </p:sp>
      <p:sp>
        <p:nvSpPr>
          <p:cNvPr id="19" name="Google Shape;1386;p45">
            <a:extLst>
              <a:ext uri="{FF2B5EF4-FFF2-40B4-BE49-F238E27FC236}">
                <a16:creationId xmlns:a16="http://schemas.microsoft.com/office/drawing/2014/main" id="{7A1F1C8D-4F60-5F79-E31A-B76EDBAF11BE}"/>
              </a:ext>
            </a:extLst>
          </p:cNvPr>
          <p:cNvSpPr/>
          <p:nvPr/>
        </p:nvSpPr>
        <p:spPr>
          <a:xfrm>
            <a:off x="600094" y="2221347"/>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1</a:t>
            </a:r>
          </a:p>
        </p:txBody>
      </p:sp>
      <p:sp>
        <p:nvSpPr>
          <p:cNvPr id="8" name="TextBox 7">
            <a:extLst>
              <a:ext uri="{FF2B5EF4-FFF2-40B4-BE49-F238E27FC236}">
                <a16:creationId xmlns:a16="http://schemas.microsoft.com/office/drawing/2014/main" id="{603AF666-92A9-95A9-EE94-91954A5DB572}"/>
              </a:ext>
            </a:extLst>
          </p:cNvPr>
          <p:cNvSpPr txBox="1"/>
          <p:nvPr/>
        </p:nvSpPr>
        <p:spPr>
          <a:xfrm>
            <a:off x="6888345" y="1547603"/>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Auto Theft</a:t>
            </a:r>
            <a:endParaRPr lang="en-US" sz="800">
              <a:solidFill>
                <a:schemeClr val="accent2"/>
              </a:solidFill>
              <a:highlight>
                <a:srgbClr val="000000"/>
              </a:highlight>
            </a:endParaRPr>
          </a:p>
        </p:txBody>
      </p:sp>
      <p:sp>
        <p:nvSpPr>
          <p:cNvPr id="9" name="TextBox 8">
            <a:extLst>
              <a:ext uri="{FF2B5EF4-FFF2-40B4-BE49-F238E27FC236}">
                <a16:creationId xmlns:a16="http://schemas.microsoft.com/office/drawing/2014/main" id="{1887BAAD-A612-606D-8267-2A9CC4D9C7D5}"/>
              </a:ext>
            </a:extLst>
          </p:cNvPr>
          <p:cNvSpPr txBox="1"/>
          <p:nvPr/>
        </p:nvSpPr>
        <p:spPr>
          <a:xfrm>
            <a:off x="4572000" y="1547601"/>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Theft Over</a:t>
            </a:r>
            <a:endParaRPr lang="en-US" sz="800">
              <a:solidFill>
                <a:schemeClr val="accent2"/>
              </a:solidFill>
              <a:highlight>
                <a:srgbClr val="000000"/>
              </a:highlight>
            </a:endParaRPr>
          </a:p>
        </p:txBody>
      </p:sp>
      <p:sp>
        <p:nvSpPr>
          <p:cNvPr id="10" name="TextBox 9">
            <a:extLst>
              <a:ext uri="{FF2B5EF4-FFF2-40B4-BE49-F238E27FC236}">
                <a16:creationId xmlns:a16="http://schemas.microsoft.com/office/drawing/2014/main" id="{FE7C4F0A-A7ED-7CFB-CB04-B63EBD65EDBE}"/>
              </a:ext>
            </a:extLst>
          </p:cNvPr>
          <p:cNvSpPr txBox="1"/>
          <p:nvPr/>
        </p:nvSpPr>
        <p:spPr>
          <a:xfrm>
            <a:off x="5355917" y="1547602"/>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Assault</a:t>
            </a:r>
            <a:endParaRPr lang="en-US">
              <a:solidFill>
                <a:schemeClr val="accent2"/>
              </a:solidFill>
              <a:highlight>
                <a:srgbClr val="000000"/>
              </a:highlight>
            </a:endParaRPr>
          </a:p>
        </p:txBody>
      </p:sp>
      <p:sp>
        <p:nvSpPr>
          <p:cNvPr id="12" name="TextBox 11">
            <a:extLst>
              <a:ext uri="{FF2B5EF4-FFF2-40B4-BE49-F238E27FC236}">
                <a16:creationId xmlns:a16="http://schemas.microsoft.com/office/drawing/2014/main" id="{0E982427-4ED5-0CC8-D9D4-443B372F8B4C}"/>
              </a:ext>
            </a:extLst>
          </p:cNvPr>
          <p:cNvSpPr txBox="1"/>
          <p:nvPr/>
        </p:nvSpPr>
        <p:spPr>
          <a:xfrm>
            <a:off x="6129716" y="1547602"/>
            <a:ext cx="105196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chemeClr val="accent2"/>
                </a:solidFill>
                <a:highlight>
                  <a:srgbClr val="000000"/>
                </a:highlight>
                <a:latin typeface="Literata"/>
              </a:rPr>
              <a:t>Break &amp; Enter</a:t>
            </a:r>
            <a:endParaRPr lang="en-US">
              <a:solidFill>
                <a:schemeClr val="accent2"/>
              </a:solidFill>
              <a:highlight>
                <a:srgbClr val="000000"/>
              </a:highlight>
            </a:endParaRPr>
          </a:p>
        </p:txBody>
      </p:sp>
      <p:sp>
        <p:nvSpPr>
          <p:cNvPr id="13" name="TextBox 12">
            <a:extLst>
              <a:ext uri="{FF2B5EF4-FFF2-40B4-BE49-F238E27FC236}">
                <a16:creationId xmlns:a16="http://schemas.microsoft.com/office/drawing/2014/main" id="{8CD145CD-4D76-07EC-DBAC-89FF24576671}"/>
              </a:ext>
            </a:extLst>
          </p:cNvPr>
          <p:cNvSpPr txBox="1"/>
          <p:nvPr/>
        </p:nvSpPr>
        <p:spPr>
          <a:xfrm>
            <a:off x="7732353" y="2353861"/>
            <a:ext cx="916360"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b="1">
                <a:solidFill>
                  <a:srgbClr val="0070C0"/>
                </a:solidFill>
                <a:latin typeface="Literata"/>
              </a:rPr>
              <a:t>0: </a:t>
            </a:r>
            <a:r>
              <a:rPr lang="en-US" sz="750">
                <a:solidFill>
                  <a:srgbClr val="0070C0"/>
                </a:solidFill>
                <a:latin typeface="Literata"/>
              </a:rPr>
              <a:t>Young, Educated &amp; Low Income</a:t>
            </a:r>
          </a:p>
          <a:p>
            <a:endParaRPr lang="en-US" sz="750">
              <a:latin typeface="Literata"/>
            </a:endParaRPr>
          </a:p>
          <a:p>
            <a:r>
              <a:rPr lang="en-US" sz="750" b="1">
                <a:solidFill>
                  <a:srgbClr val="DD8353"/>
                </a:solidFill>
                <a:latin typeface="Literata"/>
              </a:rPr>
              <a:t>1: </a:t>
            </a:r>
            <a:r>
              <a:rPr lang="en-US" sz="750">
                <a:solidFill>
                  <a:srgbClr val="DD8353"/>
                </a:solidFill>
                <a:latin typeface="Literata"/>
              </a:rPr>
              <a:t>Balanced / Middle-Income</a:t>
            </a:r>
          </a:p>
          <a:p>
            <a:endParaRPr lang="en-US" sz="750">
              <a:latin typeface="Literata"/>
            </a:endParaRPr>
          </a:p>
          <a:p>
            <a:r>
              <a:rPr lang="en-US" sz="750" b="1">
                <a:solidFill>
                  <a:srgbClr val="00B050"/>
                </a:solidFill>
                <a:latin typeface="Literata"/>
              </a:rPr>
              <a:t>2: </a:t>
            </a:r>
            <a:r>
              <a:rPr lang="en-US" sz="750">
                <a:solidFill>
                  <a:srgbClr val="00B050"/>
                </a:solidFill>
                <a:latin typeface="Literata"/>
              </a:rPr>
              <a:t>Affluent &amp; High Inequality </a:t>
            </a:r>
          </a:p>
          <a:p>
            <a:endParaRPr lang="en-US" sz="750">
              <a:latin typeface="Literata"/>
            </a:endParaRPr>
          </a:p>
          <a:p>
            <a:r>
              <a:rPr lang="en-US" sz="750" b="1">
                <a:solidFill>
                  <a:srgbClr val="C00000"/>
                </a:solidFill>
                <a:latin typeface="Literata"/>
              </a:rPr>
              <a:t>3: </a:t>
            </a:r>
            <a:r>
              <a:rPr lang="en-US" sz="750">
                <a:solidFill>
                  <a:srgbClr val="C00000"/>
                </a:solidFill>
                <a:latin typeface="Literata"/>
              </a:rPr>
              <a:t>Lower Education &amp; High Unemployment</a:t>
            </a:r>
          </a:p>
          <a:p>
            <a:endParaRPr lang="en-US">
              <a:latin typeface="Literata"/>
            </a:endParaRPr>
          </a:p>
          <a:p>
            <a:r>
              <a:rPr lang="en-US">
                <a:latin typeface="Literata"/>
              </a:rPr>
              <a:t> </a:t>
            </a:r>
          </a:p>
          <a:p>
            <a:r>
              <a:rPr lang="en-US">
                <a:latin typeface="Literata"/>
              </a:rPr>
              <a:t> </a:t>
            </a:r>
          </a:p>
        </p:txBody>
      </p:sp>
      <p:sp>
        <p:nvSpPr>
          <p:cNvPr id="16" name="Google Shape;1386;p45">
            <a:extLst>
              <a:ext uri="{FF2B5EF4-FFF2-40B4-BE49-F238E27FC236}">
                <a16:creationId xmlns:a16="http://schemas.microsoft.com/office/drawing/2014/main" id="{01B2438D-6764-F26F-8573-BDFF025D5F89}"/>
              </a:ext>
            </a:extLst>
          </p:cNvPr>
          <p:cNvSpPr/>
          <p:nvPr/>
        </p:nvSpPr>
        <p:spPr>
          <a:xfrm>
            <a:off x="594801" y="1337638"/>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0</a:t>
            </a:r>
          </a:p>
        </p:txBody>
      </p:sp>
      <p:sp>
        <p:nvSpPr>
          <p:cNvPr id="20" name="Google Shape;1386;p45">
            <a:extLst>
              <a:ext uri="{FF2B5EF4-FFF2-40B4-BE49-F238E27FC236}">
                <a16:creationId xmlns:a16="http://schemas.microsoft.com/office/drawing/2014/main" id="{89B4CBB5-7105-8A0D-0D66-F0D553015AD2}"/>
              </a:ext>
            </a:extLst>
          </p:cNvPr>
          <p:cNvSpPr/>
          <p:nvPr/>
        </p:nvSpPr>
        <p:spPr>
          <a:xfrm>
            <a:off x="600093" y="3083888"/>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2</a:t>
            </a:r>
          </a:p>
        </p:txBody>
      </p:sp>
      <p:sp>
        <p:nvSpPr>
          <p:cNvPr id="21" name="Google Shape;1386;p45">
            <a:extLst>
              <a:ext uri="{FF2B5EF4-FFF2-40B4-BE49-F238E27FC236}">
                <a16:creationId xmlns:a16="http://schemas.microsoft.com/office/drawing/2014/main" id="{9A3E8655-EAED-E0C2-BDFF-5FFE140A206A}"/>
              </a:ext>
            </a:extLst>
          </p:cNvPr>
          <p:cNvSpPr/>
          <p:nvPr/>
        </p:nvSpPr>
        <p:spPr>
          <a:xfrm>
            <a:off x="600093" y="3978179"/>
            <a:ext cx="1045020" cy="63374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lIns="91440" tIns="45720" rIns="91440" bIns="45720" anchor="ctr"/>
          <a:lstStyle/>
          <a:p>
            <a:pPr algn="ctr"/>
            <a:r>
              <a:rPr lang="en-CA" b="1">
                <a:solidFill>
                  <a:schemeClr val="accent1"/>
                </a:solidFill>
                <a:latin typeface="Literata"/>
              </a:rPr>
              <a:t>Cluster 3</a:t>
            </a:r>
          </a:p>
        </p:txBody>
      </p:sp>
    </p:spTree>
    <p:extLst>
      <p:ext uri="{BB962C8B-B14F-4D97-AF65-F5344CB8AC3E}">
        <p14:creationId xmlns:p14="http://schemas.microsoft.com/office/powerpoint/2010/main" val="3437475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0C39C3A1-9C93-E3AE-4AE4-6769DDE66430}"/>
            </a:ext>
          </a:extLst>
        </p:cNvPr>
        <p:cNvGrpSpPr/>
        <p:nvPr/>
      </p:nvGrpSpPr>
      <p:grpSpPr>
        <a:xfrm>
          <a:off x="0" y="0"/>
          <a:ext cx="0" cy="0"/>
          <a:chOff x="0" y="0"/>
          <a:chExt cx="0" cy="0"/>
        </a:xfrm>
      </p:grpSpPr>
      <p:sp>
        <p:nvSpPr>
          <p:cNvPr id="876" name="Google Shape;876;p39">
            <a:extLst>
              <a:ext uri="{FF2B5EF4-FFF2-40B4-BE49-F238E27FC236}">
                <a16:creationId xmlns:a16="http://schemas.microsoft.com/office/drawing/2014/main" id="{A89B4701-F7D7-B965-F442-C68E00C7EA0A}"/>
              </a:ext>
            </a:extLst>
          </p:cNvPr>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a:extLst>
              <a:ext uri="{FF2B5EF4-FFF2-40B4-BE49-F238E27FC236}">
                <a16:creationId xmlns:a16="http://schemas.microsoft.com/office/drawing/2014/main" id="{1A81F88C-FE21-CF3E-C877-AD7C7D49A5BD}"/>
              </a:ext>
            </a:extLst>
          </p:cNvPr>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a:extLst>
              <a:ext uri="{FF2B5EF4-FFF2-40B4-BE49-F238E27FC236}">
                <a16:creationId xmlns:a16="http://schemas.microsoft.com/office/drawing/2014/main" id="{3501D35D-354F-577E-E533-8D23FDA68CFA}"/>
              </a:ext>
            </a:extLst>
          </p:cNvPr>
          <p:cNvSpPr txBox="1">
            <a:spLocks noGrp="1"/>
          </p:cNvSpPr>
          <p:nvPr>
            <p:ph type="title"/>
          </p:nvPr>
        </p:nvSpPr>
        <p:spPr>
          <a:xfrm>
            <a:off x="2775124" y="1601185"/>
            <a:ext cx="4317993" cy="1670302"/>
          </a:xfrm>
          <a:prstGeom prst="rect">
            <a:avLst/>
          </a:prstGeom>
        </p:spPr>
        <p:txBody>
          <a:bodyPr spcFirstLastPara="1" wrap="square" lIns="91425" tIns="91425" rIns="91425" bIns="91425" anchor="ctr" anchorCtr="0">
            <a:noAutofit/>
          </a:bodyPr>
          <a:lstStyle/>
          <a:p>
            <a:r>
              <a:rPr lang="en"/>
              <a:t>Ethics &amp; Limitations</a:t>
            </a:r>
          </a:p>
        </p:txBody>
      </p:sp>
      <p:sp>
        <p:nvSpPr>
          <p:cNvPr id="879" name="Google Shape;879;p39">
            <a:extLst>
              <a:ext uri="{FF2B5EF4-FFF2-40B4-BE49-F238E27FC236}">
                <a16:creationId xmlns:a16="http://schemas.microsoft.com/office/drawing/2014/main" id="{EAB8EE5F-2170-B91A-89D4-09A8D33EB9CB}"/>
              </a:ext>
            </a:extLst>
          </p:cNvPr>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grpSp>
        <p:nvGrpSpPr>
          <p:cNvPr id="881" name="Google Shape;881;p39">
            <a:extLst>
              <a:ext uri="{FF2B5EF4-FFF2-40B4-BE49-F238E27FC236}">
                <a16:creationId xmlns:a16="http://schemas.microsoft.com/office/drawing/2014/main" id="{6B9C9CC7-68D4-7EDA-A750-BC61C1868A50}"/>
              </a:ext>
            </a:extLst>
          </p:cNvPr>
          <p:cNvGrpSpPr/>
          <p:nvPr/>
        </p:nvGrpSpPr>
        <p:grpSpPr>
          <a:xfrm>
            <a:off x="6959631" y="2435306"/>
            <a:ext cx="1681336" cy="1457555"/>
            <a:chOff x="6985656" y="268254"/>
            <a:chExt cx="1553828" cy="1460816"/>
          </a:xfrm>
        </p:grpSpPr>
        <p:grpSp>
          <p:nvGrpSpPr>
            <p:cNvPr id="882" name="Google Shape;882;p39">
              <a:extLst>
                <a:ext uri="{FF2B5EF4-FFF2-40B4-BE49-F238E27FC236}">
                  <a16:creationId xmlns:a16="http://schemas.microsoft.com/office/drawing/2014/main" id="{67B946D3-FA95-C523-4F41-2DB626E2032E}"/>
                </a:ext>
              </a:extLst>
            </p:cNvPr>
            <p:cNvGrpSpPr/>
            <p:nvPr/>
          </p:nvGrpSpPr>
          <p:grpSpPr>
            <a:xfrm>
              <a:off x="7022539" y="276156"/>
              <a:ext cx="1480040" cy="1445022"/>
              <a:chOff x="9608589" y="666681"/>
              <a:chExt cx="1480040" cy="1445022"/>
            </a:xfrm>
          </p:grpSpPr>
          <p:sp>
            <p:nvSpPr>
              <p:cNvPr id="883" name="Google Shape;883;p39">
                <a:extLst>
                  <a:ext uri="{FF2B5EF4-FFF2-40B4-BE49-F238E27FC236}">
                    <a16:creationId xmlns:a16="http://schemas.microsoft.com/office/drawing/2014/main" id="{2C14A412-329F-D463-A66B-091815CAF459}"/>
                  </a:ext>
                </a:extLst>
              </p:cNvPr>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a:extLst>
                  <a:ext uri="{FF2B5EF4-FFF2-40B4-BE49-F238E27FC236}">
                    <a16:creationId xmlns:a16="http://schemas.microsoft.com/office/drawing/2014/main" id="{07138693-ECE9-DA26-BB29-9F8A22381428}"/>
                  </a:ext>
                </a:extLst>
              </p:cNvPr>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a:extLst>
                  <a:ext uri="{FF2B5EF4-FFF2-40B4-BE49-F238E27FC236}">
                    <a16:creationId xmlns:a16="http://schemas.microsoft.com/office/drawing/2014/main" id="{FA004FE0-0390-F353-503E-FEFB04E47522}"/>
                  </a:ext>
                </a:extLst>
              </p:cNvPr>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a:extLst>
                  <a:ext uri="{FF2B5EF4-FFF2-40B4-BE49-F238E27FC236}">
                    <a16:creationId xmlns:a16="http://schemas.microsoft.com/office/drawing/2014/main" id="{4C005F22-DD9D-66FC-1B41-000943D68FDE}"/>
                  </a:ext>
                </a:extLst>
              </p:cNvPr>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a:extLst>
                  <a:ext uri="{FF2B5EF4-FFF2-40B4-BE49-F238E27FC236}">
                    <a16:creationId xmlns:a16="http://schemas.microsoft.com/office/drawing/2014/main" id="{1A98C216-E0DA-AF00-9957-70EDAF4B728E}"/>
                  </a:ext>
                </a:extLst>
              </p:cNvPr>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a:extLst>
                  <a:ext uri="{FF2B5EF4-FFF2-40B4-BE49-F238E27FC236}">
                    <a16:creationId xmlns:a16="http://schemas.microsoft.com/office/drawing/2014/main" id="{46EFB473-9BCD-ACD7-69CB-4916CEDF415A}"/>
                  </a:ext>
                </a:extLst>
              </p:cNvPr>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E6FC1805-5F7E-5864-1716-E7895FF830BC}"/>
                  </a:ext>
                </a:extLst>
              </p:cNvPr>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a:extLst>
                  <a:ext uri="{FF2B5EF4-FFF2-40B4-BE49-F238E27FC236}">
                    <a16:creationId xmlns:a16="http://schemas.microsoft.com/office/drawing/2014/main" id="{B6A882D2-8B38-7A99-F30B-167010275E6F}"/>
                  </a:ext>
                </a:extLst>
              </p:cNvPr>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a:extLst>
                  <a:ext uri="{FF2B5EF4-FFF2-40B4-BE49-F238E27FC236}">
                    <a16:creationId xmlns:a16="http://schemas.microsoft.com/office/drawing/2014/main" id="{690E152A-50E3-F5D5-DDE2-D1DC85B79B28}"/>
                  </a:ext>
                </a:extLst>
              </p:cNvPr>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a:extLst>
                  <a:ext uri="{FF2B5EF4-FFF2-40B4-BE49-F238E27FC236}">
                    <a16:creationId xmlns:a16="http://schemas.microsoft.com/office/drawing/2014/main" id="{73703A8F-FCCF-3431-AB51-676F6AF64EA8}"/>
                  </a:ext>
                </a:extLst>
              </p:cNvPr>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a:extLst>
                  <a:ext uri="{FF2B5EF4-FFF2-40B4-BE49-F238E27FC236}">
                    <a16:creationId xmlns:a16="http://schemas.microsoft.com/office/drawing/2014/main" id="{06079682-E593-2515-7B52-F6B6D2684793}"/>
                  </a:ext>
                </a:extLst>
              </p:cNvPr>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a:extLst>
                  <a:ext uri="{FF2B5EF4-FFF2-40B4-BE49-F238E27FC236}">
                    <a16:creationId xmlns:a16="http://schemas.microsoft.com/office/drawing/2014/main" id="{C0176FEF-9EA5-4E8E-141D-DDBD5DC17239}"/>
                  </a:ext>
                </a:extLst>
              </p:cNvPr>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a:extLst>
                  <a:ext uri="{FF2B5EF4-FFF2-40B4-BE49-F238E27FC236}">
                    <a16:creationId xmlns:a16="http://schemas.microsoft.com/office/drawing/2014/main" id="{72AC3104-01D7-493B-7A41-EB098C0FA62C}"/>
                  </a:ext>
                </a:extLst>
              </p:cNvPr>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a:extLst>
                  <a:ext uri="{FF2B5EF4-FFF2-40B4-BE49-F238E27FC236}">
                    <a16:creationId xmlns:a16="http://schemas.microsoft.com/office/drawing/2014/main" id="{75FDED24-185C-4A5A-6C25-E814625F6872}"/>
                  </a:ext>
                </a:extLst>
              </p:cNvPr>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a:extLst>
                  <a:ext uri="{FF2B5EF4-FFF2-40B4-BE49-F238E27FC236}">
                    <a16:creationId xmlns:a16="http://schemas.microsoft.com/office/drawing/2014/main" id="{54E2779E-2E59-27FF-6A53-F2AF43631412}"/>
                  </a:ext>
                </a:extLst>
              </p:cNvPr>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a:extLst>
                  <a:ext uri="{FF2B5EF4-FFF2-40B4-BE49-F238E27FC236}">
                    <a16:creationId xmlns:a16="http://schemas.microsoft.com/office/drawing/2014/main" id="{4AED7C23-EC69-A361-EE65-EE610914DFAF}"/>
                  </a:ext>
                </a:extLst>
              </p:cNvPr>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a:extLst>
                  <a:ext uri="{FF2B5EF4-FFF2-40B4-BE49-F238E27FC236}">
                    <a16:creationId xmlns:a16="http://schemas.microsoft.com/office/drawing/2014/main" id="{930317AB-098D-2D55-5740-8793538ACD34}"/>
                  </a:ext>
                </a:extLst>
              </p:cNvPr>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a:extLst>
                  <a:ext uri="{FF2B5EF4-FFF2-40B4-BE49-F238E27FC236}">
                    <a16:creationId xmlns:a16="http://schemas.microsoft.com/office/drawing/2014/main" id="{24DE517B-0A7B-56CF-4810-013BAF3C7035}"/>
                  </a:ext>
                </a:extLst>
              </p:cNvPr>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a:extLst>
                  <a:ext uri="{FF2B5EF4-FFF2-40B4-BE49-F238E27FC236}">
                    <a16:creationId xmlns:a16="http://schemas.microsoft.com/office/drawing/2014/main" id="{ADB44C33-B400-E44A-1E82-AD24BF69262E}"/>
                  </a:ext>
                </a:extLst>
              </p:cNvPr>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a:extLst>
                  <a:ext uri="{FF2B5EF4-FFF2-40B4-BE49-F238E27FC236}">
                    <a16:creationId xmlns:a16="http://schemas.microsoft.com/office/drawing/2014/main" id="{D8F02FDB-43E8-5DAD-83E7-6D1CB200ACD6}"/>
                  </a:ext>
                </a:extLst>
              </p:cNvPr>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a:extLst>
                  <a:ext uri="{FF2B5EF4-FFF2-40B4-BE49-F238E27FC236}">
                    <a16:creationId xmlns:a16="http://schemas.microsoft.com/office/drawing/2014/main" id="{E25A8277-C859-07ED-C4AC-E2BD68B3FBF3}"/>
                  </a:ext>
                </a:extLst>
              </p:cNvPr>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a:extLst>
                  <a:ext uri="{FF2B5EF4-FFF2-40B4-BE49-F238E27FC236}">
                    <a16:creationId xmlns:a16="http://schemas.microsoft.com/office/drawing/2014/main" id="{80415504-D830-1AFF-756E-7C31DE46A64A}"/>
                  </a:ext>
                </a:extLst>
              </p:cNvPr>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a:extLst>
                  <a:ext uri="{FF2B5EF4-FFF2-40B4-BE49-F238E27FC236}">
                    <a16:creationId xmlns:a16="http://schemas.microsoft.com/office/drawing/2014/main" id="{1B033F7C-08E2-5D11-141A-1F6010770262}"/>
                  </a:ext>
                </a:extLst>
              </p:cNvPr>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a:extLst>
                  <a:ext uri="{FF2B5EF4-FFF2-40B4-BE49-F238E27FC236}">
                    <a16:creationId xmlns:a16="http://schemas.microsoft.com/office/drawing/2014/main" id="{D51991ED-241A-276A-782E-AEDCE6F04AC1}"/>
                  </a:ext>
                </a:extLst>
              </p:cNvPr>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a:extLst>
                  <a:ext uri="{FF2B5EF4-FFF2-40B4-BE49-F238E27FC236}">
                    <a16:creationId xmlns:a16="http://schemas.microsoft.com/office/drawing/2014/main" id="{E8A85C65-412F-170D-C906-19D3BEBCE127}"/>
                  </a:ext>
                </a:extLst>
              </p:cNvPr>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a:extLst>
                  <a:ext uri="{FF2B5EF4-FFF2-40B4-BE49-F238E27FC236}">
                    <a16:creationId xmlns:a16="http://schemas.microsoft.com/office/drawing/2014/main" id="{42378826-8E5C-F194-BB9B-95B434E1F6D6}"/>
                  </a:ext>
                </a:extLst>
              </p:cNvPr>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a:extLst>
                  <a:ext uri="{FF2B5EF4-FFF2-40B4-BE49-F238E27FC236}">
                    <a16:creationId xmlns:a16="http://schemas.microsoft.com/office/drawing/2014/main" id="{A604E445-8A0F-0A61-135A-CF0A7F1D9545}"/>
                  </a:ext>
                </a:extLst>
              </p:cNvPr>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a:extLst>
                  <a:ext uri="{FF2B5EF4-FFF2-40B4-BE49-F238E27FC236}">
                    <a16:creationId xmlns:a16="http://schemas.microsoft.com/office/drawing/2014/main" id="{4F3E784B-938C-610D-729B-68575D0C3C53}"/>
                  </a:ext>
                </a:extLst>
              </p:cNvPr>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a:extLst>
                  <a:ext uri="{FF2B5EF4-FFF2-40B4-BE49-F238E27FC236}">
                    <a16:creationId xmlns:a16="http://schemas.microsoft.com/office/drawing/2014/main" id="{94258187-2283-8139-3379-380245E3AB7B}"/>
                  </a:ext>
                </a:extLst>
              </p:cNvPr>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a:extLst>
                  <a:ext uri="{FF2B5EF4-FFF2-40B4-BE49-F238E27FC236}">
                    <a16:creationId xmlns:a16="http://schemas.microsoft.com/office/drawing/2014/main" id="{417FD816-7FB3-4845-B18E-FE6FB24B685E}"/>
                  </a:ext>
                </a:extLst>
              </p:cNvPr>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a:extLst>
                  <a:ext uri="{FF2B5EF4-FFF2-40B4-BE49-F238E27FC236}">
                    <a16:creationId xmlns:a16="http://schemas.microsoft.com/office/drawing/2014/main" id="{DC44CA53-FDB6-8631-AF6F-207A6A13A5F1}"/>
                  </a:ext>
                </a:extLst>
              </p:cNvPr>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a:extLst>
                  <a:ext uri="{FF2B5EF4-FFF2-40B4-BE49-F238E27FC236}">
                    <a16:creationId xmlns:a16="http://schemas.microsoft.com/office/drawing/2014/main" id="{BDE2CEDF-3BA2-74C1-CFEA-F27E95EF189E}"/>
                  </a:ext>
                </a:extLst>
              </p:cNvPr>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a:extLst>
                  <a:ext uri="{FF2B5EF4-FFF2-40B4-BE49-F238E27FC236}">
                    <a16:creationId xmlns:a16="http://schemas.microsoft.com/office/drawing/2014/main" id="{01093746-1627-BECF-A881-0A62723F18A1}"/>
                  </a:ext>
                </a:extLst>
              </p:cNvPr>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a:extLst>
                  <a:ext uri="{FF2B5EF4-FFF2-40B4-BE49-F238E27FC236}">
                    <a16:creationId xmlns:a16="http://schemas.microsoft.com/office/drawing/2014/main" id="{A8A28CB5-3B98-DBC0-A5C4-5280B69165B4}"/>
                  </a:ext>
                </a:extLst>
              </p:cNvPr>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a:extLst>
                  <a:ext uri="{FF2B5EF4-FFF2-40B4-BE49-F238E27FC236}">
                    <a16:creationId xmlns:a16="http://schemas.microsoft.com/office/drawing/2014/main" id="{21809C3B-026C-C517-5E9C-5C551CCC6C8A}"/>
                  </a:ext>
                </a:extLst>
              </p:cNvPr>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a:extLst>
                  <a:ext uri="{FF2B5EF4-FFF2-40B4-BE49-F238E27FC236}">
                    <a16:creationId xmlns:a16="http://schemas.microsoft.com/office/drawing/2014/main" id="{78C626EA-BEDE-2C3E-9A5C-551877264B1A}"/>
                  </a:ext>
                </a:extLst>
              </p:cNvPr>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a:extLst>
                  <a:ext uri="{FF2B5EF4-FFF2-40B4-BE49-F238E27FC236}">
                    <a16:creationId xmlns:a16="http://schemas.microsoft.com/office/drawing/2014/main" id="{210B6ECB-FFEA-61F0-FC1F-9CEC6B4CC23B}"/>
                  </a:ext>
                </a:extLst>
              </p:cNvPr>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a:extLst>
                  <a:ext uri="{FF2B5EF4-FFF2-40B4-BE49-F238E27FC236}">
                    <a16:creationId xmlns:a16="http://schemas.microsoft.com/office/drawing/2014/main" id="{A150A78F-4BAB-97CB-7BFB-AD9162785EAA}"/>
                  </a:ext>
                </a:extLst>
              </p:cNvPr>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a:extLst>
                  <a:ext uri="{FF2B5EF4-FFF2-40B4-BE49-F238E27FC236}">
                    <a16:creationId xmlns:a16="http://schemas.microsoft.com/office/drawing/2014/main" id="{290DEC58-102F-2944-77D1-DDF906F23487}"/>
                  </a:ext>
                </a:extLst>
              </p:cNvPr>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a:extLst>
                  <a:ext uri="{FF2B5EF4-FFF2-40B4-BE49-F238E27FC236}">
                    <a16:creationId xmlns:a16="http://schemas.microsoft.com/office/drawing/2014/main" id="{84D85DED-62C1-3FD1-7C44-80EB8618F69F}"/>
                  </a:ext>
                </a:extLst>
              </p:cNvPr>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a:extLst>
                  <a:ext uri="{FF2B5EF4-FFF2-40B4-BE49-F238E27FC236}">
                    <a16:creationId xmlns:a16="http://schemas.microsoft.com/office/drawing/2014/main" id="{D4912D6B-E05D-F55B-DE39-A81767160714}"/>
                  </a:ext>
                </a:extLst>
              </p:cNvPr>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a:extLst>
                  <a:ext uri="{FF2B5EF4-FFF2-40B4-BE49-F238E27FC236}">
                    <a16:creationId xmlns:a16="http://schemas.microsoft.com/office/drawing/2014/main" id="{47E6831C-251E-8336-F186-70FF05F84FDC}"/>
                  </a:ext>
                </a:extLst>
              </p:cNvPr>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a:extLst>
                  <a:ext uri="{FF2B5EF4-FFF2-40B4-BE49-F238E27FC236}">
                    <a16:creationId xmlns:a16="http://schemas.microsoft.com/office/drawing/2014/main" id="{CF8F516E-58EE-F98A-79E0-176FCBCAEA0A}"/>
                  </a:ext>
                </a:extLst>
              </p:cNvPr>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a:extLst>
                <a:ext uri="{FF2B5EF4-FFF2-40B4-BE49-F238E27FC236}">
                  <a16:creationId xmlns:a16="http://schemas.microsoft.com/office/drawing/2014/main" id="{100FB99C-AEA9-D277-4DD0-6EFAB088A336}"/>
                </a:ext>
              </a:extLst>
            </p:cNvPr>
            <p:cNvGrpSpPr/>
            <p:nvPr/>
          </p:nvGrpSpPr>
          <p:grpSpPr>
            <a:xfrm>
              <a:off x="6985656" y="268254"/>
              <a:ext cx="1553828" cy="1460816"/>
              <a:chOff x="9571706" y="650879"/>
              <a:chExt cx="1553828" cy="1460816"/>
            </a:xfrm>
          </p:grpSpPr>
          <p:grpSp>
            <p:nvGrpSpPr>
              <p:cNvPr id="927" name="Google Shape;927;p39">
                <a:extLst>
                  <a:ext uri="{FF2B5EF4-FFF2-40B4-BE49-F238E27FC236}">
                    <a16:creationId xmlns:a16="http://schemas.microsoft.com/office/drawing/2014/main" id="{68762005-1A01-622D-5525-D4315FED7322}"/>
                  </a:ext>
                </a:extLst>
              </p:cNvPr>
              <p:cNvGrpSpPr/>
              <p:nvPr/>
            </p:nvGrpSpPr>
            <p:grpSpPr>
              <a:xfrm>
                <a:off x="9627614" y="678571"/>
                <a:ext cx="545201" cy="969159"/>
                <a:chOff x="9418235" y="1815541"/>
                <a:chExt cx="544385" cy="967708"/>
              </a:xfrm>
            </p:grpSpPr>
            <p:sp>
              <p:nvSpPr>
                <p:cNvPr id="928" name="Google Shape;928;p39">
                  <a:extLst>
                    <a:ext uri="{FF2B5EF4-FFF2-40B4-BE49-F238E27FC236}">
                      <a16:creationId xmlns:a16="http://schemas.microsoft.com/office/drawing/2014/main" id="{DE966AD7-2D93-B383-2DA3-0CE790F4EAAF}"/>
                    </a:ext>
                  </a:extLst>
                </p:cNvPr>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a:extLst>
                    <a:ext uri="{FF2B5EF4-FFF2-40B4-BE49-F238E27FC236}">
                      <a16:creationId xmlns:a16="http://schemas.microsoft.com/office/drawing/2014/main" id="{10F746CC-5EF1-9849-32E0-F03E21BC566F}"/>
                    </a:ext>
                  </a:extLst>
                </p:cNvPr>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a:extLst>
                  <a:ext uri="{FF2B5EF4-FFF2-40B4-BE49-F238E27FC236}">
                    <a16:creationId xmlns:a16="http://schemas.microsoft.com/office/drawing/2014/main" id="{6C4DECBB-D14D-0BA2-575A-987B33CD9716}"/>
                  </a:ext>
                </a:extLst>
              </p:cNvPr>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a:extLst>
              <a:ext uri="{FF2B5EF4-FFF2-40B4-BE49-F238E27FC236}">
                <a16:creationId xmlns:a16="http://schemas.microsoft.com/office/drawing/2014/main" id="{A23D9D79-BAFC-63C1-C0F8-2F39DCB24B85}"/>
              </a:ext>
            </a:extLst>
          </p:cNvPr>
          <p:cNvGrpSpPr/>
          <p:nvPr/>
        </p:nvGrpSpPr>
        <p:grpSpPr>
          <a:xfrm>
            <a:off x="6955861" y="2"/>
            <a:ext cx="1600705" cy="1898921"/>
            <a:chOff x="7069011" y="288527"/>
            <a:chExt cx="1600705" cy="1898921"/>
          </a:xfrm>
        </p:grpSpPr>
        <p:grpSp>
          <p:nvGrpSpPr>
            <p:cNvPr id="932" name="Google Shape;932;p39">
              <a:extLst>
                <a:ext uri="{FF2B5EF4-FFF2-40B4-BE49-F238E27FC236}">
                  <a16:creationId xmlns:a16="http://schemas.microsoft.com/office/drawing/2014/main" id="{8C62D6AA-E45F-7332-63CA-89B0382E452E}"/>
                </a:ext>
              </a:extLst>
            </p:cNvPr>
            <p:cNvGrpSpPr/>
            <p:nvPr/>
          </p:nvGrpSpPr>
          <p:grpSpPr>
            <a:xfrm rot="-5400000">
              <a:off x="7098612" y="258925"/>
              <a:ext cx="1241972" cy="1301175"/>
              <a:chOff x="649743" y="199799"/>
              <a:chExt cx="1100649" cy="1153115"/>
            </a:xfrm>
          </p:grpSpPr>
          <p:grpSp>
            <p:nvGrpSpPr>
              <p:cNvPr id="933" name="Google Shape;933;p39">
                <a:extLst>
                  <a:ext uri="{FF2B5EF4-FFF2-40B4-BE49-F238E27FC236}">
                    <a16:creationId xmlns:a16="http://schemas.microsoft.com/office/drawing/2014/main" id="{E8AB84D4-9B88-55A5-091B-916F67A461C8}"/>
                  </a:ext>
                </a:extLst>
              </p:cNvPr>
              <p:cNvGrpSpPr/>
              <p:nvPr/>
            </p:nvGrpSpPr>
            <p:grpSpPr>
              <a:xfrm rot="8300102">
                <a:off x="714386" y="799798"/>
                <a:ext cx="576485" cy="413842"/>
                <a:chOff x="6287275" y="3211700"/>
                <a:chExt cx="543900" cy="390450"/>
              </a:xfrm>
            </p:grpSpPr>
            <p:sp>
              <p:nvSpPr>
                <p:cNvPr id="934" name="Google Shape;934;p39">
                  <a:extLst>
                    <a:ext uri="{FF2B5EF4-FFF2-40B4-BE49-F238E27FC236}">
                      <a16:creationId xmlns:a16="http://schemas.microsoft.com/office/drawing/2014/main" id="{4E486140-8BAD-EC7D-6193-BDCA1351C38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a:extLst>
                    <a:ext uri="{FF2B5EF4-FFF2-40B4-BE49-F238E27FC236}">
                      <a16:creationId xmlns:a16="http://schemas.microsoft.com/office/drawing/2014/main" id="{2E83A623-6DCA-5C67-19E5-714C4435CB9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a:extLst>
                    <a:ext uri="{FF2B5EF4-FFF2-40B4-BE49-F238E27FC236}">
                      <a16:creationId xmlns:a16="http://schemas.microsoft.com/office/drawing/2014/main" id="{DE3896DA-1E9A-9D48-CBE7-BE702D56A4D9}"/>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0917CB55-CE6E-B6F8-75AE-DAFE0041C3A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7DE51E0C-2FB1-86B6-C8E3-DB3D417F8AA1}"/>
                  </a:ext>
                </a:extLst>
              </p:cNvPr>
              <p:cNvGrpSpPr/>
              <p:nvPr/>
            </p:nvGrpSpPr>
            <p:grpSpPr>
              <a:xfrm rot="8300102">
                <a:off x="1109263" y="339073"/>
                <a:ext cx="576485" cy="413842"/>
                <a:chOff x="6287275" y="3211700"/>
                <a:chExt cx="543900" cy="390450"/>
              </a:xfrm>
            </p:grpSpPr>
            <p:sp>
              <p:nvSpPr>
                <p:cNvPr id="939" name="Google Shape;939;p39">
                  <a:extLst>
                    <a:ext uri="{FF2B5EF4-FFF2-40B4-BE49-F238E27FC236}">
                      <a16:creationId xmlns:a16="http://schemas.microsoft.com/office/drawing/2014/main" id="{12C3093A-F061-F46C-8351-C82991F9173D}"/>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C3471D5E-09F8-4F69-F0D9-A2012A361346}"/>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E554A8F-BA30-6C23-2F02-40F0BF2D60C2}"/>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a:extLst>
                    <a:ext uri="{FF2B5EF4-FFF2-40B4-BE49-F238E27FC236}">
                      <a16:creationId xmlns:a16="http://schemas.microsoft.com/office/drawing/2014/main" id="{50F71D64-A136-28D9-D1FE-DD914719715A}"/>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a:extLst>
                <a:ext uri="{FF2B5EF4-FFF2-40B4-BE49-F238E27FC236}">
                  <a16:creationId xmlns:a16="http://schemas.microsoft.com/office/drawing/2014/main" id="{02D8819D-DB9A-E5D5-F0FC-B30E2773EB60}"/>
                </a:ext>
              </a:extLst>
            </p:cNvPr>
            <p:cNvGrpSpPr/>
            <p:nvPr/>
          </p:nvGrpSpPr>
          <p:grpSpPr>
            <a:xfrm rot="3784502">
              <a:off x="7988974" y="1558208"/>
              <a:ext cx="650532" cy="466998"/>
              <a:chOff x="6287275" y="3211700"/>
              <a:chExt cx="543900" cy="390450"/>
            </a:xfrm>
          </p:grpSpPr>
          <p:sp>
            <p:nvSpPr>
              <p:cNvPr id="944" name="Google Shape;944;p39">
                <a:extLst>
                  <a:ext uri="{FF2B5EF4-FFF2-40B4-BE49-F238E27FC236}">
                    <a16:creationId xmlns:a16="http://schemas.microsoft.com/office/drawing/2014/main" id="{17513E3F-238F-0831-BC90-D2970A44C678}"/>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61FF8530-E930-6B09-29C8-FFDC8DB54D4D}"/>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3B0B3177-9321-1A6F-0050-99ECE813542E}"/>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2162296E-983B-8D9E-ACBB-4F4E180A11BE}"/>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86736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5" name="Google Shape;1485;p47"/>
          <p:cNvSpPr txBox="1">
            <a:spLocks noGrp="1"/>
          </p:cNvSpPr>
          <p:nvPr>
            <p:ph type="subTitle" idx="1"/>
          </p:nvPr>
        </p:nvSpPr>
        <p:spPr>
          <a:xfrm>
            <a:off x="5316155" y="906267"/>
            <a:ext cx="3126143" cy="479743"/>
          </a:xfrm>
          <a:prstGeom prst="rect">
            <a:avLst/>
          </a:prstGeom>
        </p:spPr>
        <p:txBody>
          <a:bodyPr spcFirstLastPara="1" wrap="square" lIns="91425" tIns="91425" rIns="91425" bIns="91425" anchor="ctr" anchorCtr="0">
            <a:noAutofit/>
          </a:bodyPr>
          <a:lstStyle/>
          <a:p>
            <a:pPr marL="0" indent="0" algn="just"/>
            <a:r>
              <a:rPr lang="en" sz="1200"/>
              <a:t>Dataset only includes reported crimes, so some areas might seem safer just because of under reporting</a:t>
            </a:r>
            <a:endParaRPr lang="zh-TW" altLang="en-US"/>
          </a:p>
        </p:txBody>
      </p:sp>
      <p:sp>
        <p:nvSpPr>
          <p:cNvPr id="1487" name="Google Shape;1487;p47"/>
          <p:cNvSpPr txBox="1">
            <a:spLocks noGrp="1"/>
          </p:cNvSpPr>
          <p:nvPr>
            <p:ph type="subTitle" idx="3"/>
          </p:nvPr>
        </p:nvSpPr>
        <p:spPr>
          <a:xfrm>
            <a:off x="5315446" y="1675292"/>
            <a:ext cx="3118116" cy="551109"/>
          </a:xfrm>
          <a:prstGeom prst="rect">
            <a:avLst/>
          </a:prstGeom>
        </p:spPr>
        <p:txBody>
          <a:bodyPr spcFirstLastPara="1" wrap="square" lIns="91425" tIns="91425" rIns="91425" bIns="91425" anchor="ctr" anchorCtr="0">
            <a:noAutofit/>
          </a:bodyPr>
          <a:lstStyle/>
          <a:p>
            <a:pPr marL="0" indent="0"/>
            <a:r>
              <a:rPr lang="en" sz="1200"/>
              <a:t>Crime patterns can change over time, so this is just a snapshot</a:t>
            </a:r>
          </a:p>
        </p:txBody>
      </p:sp>
      <p:sp>
        <p:nvSpPr>
          <p:cNvPr id="1488" name="Google Shape;1488;p47"/>
          <p:cNvSpPr txBox="1">
            <a:spLocks noGrp="1"/>
          </p:cNvSpPr>
          <p:nvPr>
            <p:ph type="title" idx="6"/>
          </p:nvPr>
        </p:nvSpPr>
        <p:spPr>
          <a:xfrm>
            <a:off x="607058" y="1386790"/>
            <a:ext cx="3845700" cy="1406700"/>
          </a:xfrm>
          <a:prstGeom prst="rect">
            <a:avLst/>
          </a:prstGeom>
        </p:spPr>
        <p:txBody>
          <a:bodyPr spcFirstLastPara="1" wrap="square" lIns="91425" tIns="91425" rIns="91425" bIns="91425" anchor="ctr" anchorCtr="0">
            <a:noAutofit/>
          </a:bodyPr>
          <a:lstStyle/>
          <a:p>
            <a:r>
              <a:rPr lang="en"/>
              <a:t>Ethical Considerations &amp; Limitations</a:t>
            </a:r>
          </a:p>
        </p:txBody>
      </p:sp>
      <p:sp>
        <p:nvSpPr>
          <p:cNvPr id="1490" name="Google Shape;1490;p47"/>
          <p:cNvSpPr txBox="1">
            <a:spLocks noGrp="1"/>
          </p:cNvSpPr>
          <p:nvPr>
            <p:ph type="subTitle" idx="5"/>
          </p:nvPr>
        </p:nvSpPr>
        <p:spPr>
          <a:xfrm>
            <a:off x="5293881" y="2451135"/>
            <a:ext cx="3095797" cy="484800"/>
          </a:xfrm>
          <a:prstGeom prst="rect">
            <a:avLst/>
          </a:prstGeom>
        </p:spPr>
        <p:txBody>
          <a:bodyPr spcFirstLastPara="1" wrap="square" lIns="91425" tIns="91425" rIns="91425" bIns="91425" anchor="ctr" anchorCtr="0">
            <a:noAutofit/>
          </a:bodyPr>
          <a:lstStyle/>
          <a:p>
            <a:pPr marL="0" indent="0"/>
            <a:r>
              <a:rPr lang="en" sz="1200"/>
              <a:t>Variables are limited. Demographic and other social factors are excluded</a:t>
            </a:r>
          </a:p>
        </p:txBody>
      </p:sp>
      <p:grpSp>
        <p:nvGrpSpPr>
          <p:cNvPr id="1491" name="Google Shape;1491;p47"/>
          <p:cNvGrpSpPr/>
          <p:nvPr/>
        </p:nvGrpSpPr>
        <p:grpSpPr>
          <a:xfrm rot="6867903">
            <a:off x="677857" y="3713999"/>
            <a:ext cx="1691776" cy="2006959"/>
            <a:chOff x="7069011" y="288527"/>
            <a:chExt cx="1600705" cy="1898921"/>
          </a:xfrm>
        </p:grpSpPr>
        <p:grpSp>
          <p:nvGrpSpPr>
            <p:cNvPr id="1492" name="Google Shape;1492;p47"/>
            <p:cNvGrpSpPr/>
            <p:nvPr/>
          </p:nvGrpSpPr>
          <p:grpSpPr>
            <a:xfrm rot="-5400000">
              <a:off x="7098612" y="258925"/>
              <a:ext cx="1241972" cy="1301175"/>
              <a:chOff x="649743" y="199799"/>
              <a:chExt cx="1100649" cy="1153115"/>
            </a:xfrm>
          </p:grpSpPr>
          <p:grpSp>
            <p:nvGrpSpPr>
              <p:cNvPr id="1493" name="Google Shape;1493;p47"/>
              <p:cNvGrpSpPr/>
              <p:nvPr/>
            </p:nvGrpSpPr>
            <p:grpSpPr>
              <a:xfrm rot="8300102">
                <a:off x="714386" y="799798"/>
                <a:ext cx="576485" cy="413842"/>
                <a:chOff x="6287275" y="3211700"/>
                <a:chExt cx="543900" cy="390450"/>
              </a:xfrm>
            </p:grpSpPr>
            <p:sp>
              <p:nvSpPr>
                <p:cNvPr id="1494" name="Google Shape;149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7"/>
              <p:cNvGrpSpPr/>
              <p:nvPr/>
            </p:nvGrpSpPr>
            <p:grpSpPr>
              <a:xfrm rot="8300102">
                <a:off x="1109263" y="339073"/>
                <a:ext cx="576485" cy="413842"/>
                <a:chOff x="6287275" y="3211700"/>
                <a:chExt cx="543900" cy="390450"/>
              </a:xfrm>
            </p:grpSpPr>
            <p:sp>
              <p:nvSpPr>
                <p:cNvPr id="1499" name="Google Shape;1499;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3" name="Google Shape;1503;p47"/>
            <p:cNvGrpSpPr/>
            <p:nvPr/>
          </p:nvGrpSpPr>
          <p:grpSpPr>
            <a:xfrm rot="3784502">
              <a:off x="7988974" y="1558208"/>
              <a:ext cx="650532" cy="466998"/>
              <a:chOff x="6287275" y="3211700"/>
              <a:chExt cx="543900" cy="390450"/>
            </a:xfrm>
          </p:grpSpPr>
          <p:sp>
            <p:nvSpPr>
              <p:cNvPr id="1504" name="Google Shape;150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47"/>
          <p:cNvGrpSpPr/>
          <p:nvPr/>
        </p:nvGrpSpPr>
        <p:grpSpPr>
          <a:xfrm>
            <a:off x="4615895" y="891036"/>
            <a:ext cx="393854" cy="497063"/>
            <a:chOff x="9161062" y="2536564"/>
            <a:chExt cx="394938" cy="536088"/>
          </a:xfrm>
        </p:grpSpPr>
        <p:sp>
          <p:nvSpPr>
            <p:cNvPr id="1509" name="Google Shape;1509;p47"/>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0" name="Google Shape;1510;p47"/>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1" name="Google Shape;1511;p47"/>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512" name="Google Shape;1512;p47"/>
          <p:cNvGrpSpPr/>
          <p:nvPr/>
        </p:nvGrpSpPr>
        <p:grpSpPr>
          <a:xfrm>
            <a:off x="4666887" y="1673343"/>
            <a:ext cx="381770" cy="502054"/>
            <a:chOff x="8043771" y="1687317"/>
            <a:chExt cx="334767" cy="536038"/>
          </a:xfrm>
        </p:grpSpPr>
        <p:sp>
          <p:nvSpPr>
            <p:cNvPr id="1513" name="Google Shape;1513;p47"/>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4" name="Google Shape;1514;p47"/>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15" name="Google Shape;1515;p47"/>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1520" name="Google Shape;1520;p47"/>
          <p:cNvGrpSpPr/>
          <p:nvPr/>
        </p:nvGrpSpPr>
        <p:grpSpPr>
          <a:xfrm>
            <a:off x="-1207" y="3153621"/>
            <a:ext cx="1799044" cy="1475263"/>
            <a:chOff x="574845" y="3123387"/>
            <a:chExt cx="1799044" cy="1475263"/>
          </a:xfrm>
        </p:grpSpPr>
        <p:sp>
          <p:nvSpPr>
            <p:cNvPr id="1521" name="Google Shape;1521;p47"/>
            <p:cNvSpPr/>
            <p:nvPr/>
          </p:nvSpPr>
          <p:spPr>
            <a:xfrm>
              <a:off x="1150750" y="3857625"/>
              <a:ext cx="1046125" cy="741025"/>
            </a:xfrm>
            <a:custGeom>
              <a:avLst/>
              <a:gdLst/>
              <a:ahLst/>
              <a:cxnLst/>
              <a:rect l="l" t="t" r="r" b="b"/>
              <a:pathLst>
                <a:path w="41845" h="29641" extrusionOk="0">
                  <a:moveTo>
                    <a:pt x="0" y="4359"/>
                  </a:moveTo>
                  <a:lnTo>
                    <a:pt x="20051" y="0"/>
                  </a:lnTo>
                  <a:lnTo>
                    <a:pt x="41845" y="23538"/>
                  </a:lnTo>
                  <a:lnTo>
                    <a:pt x="20487" y="29641"/>
                  </a:lnTo>
                  <a:close/>
                </a:path>
              </a:pathLst>
            </a:custGeom>
            <a:solidFill>
              <a:schemeClr val="lt1"/>
            </a:solidFill>
            <a:ln>
              <a:noFill/>
            </a:ln>
          </p:spPr>
          <p:txBody>
            <a:bodyPr/>
            <a:lstStyle/>
            <a:p>
              <a:endParaRPr lang="en-CA"/>
            </a:p>
          </p:txBody>
        </p:sp>
        <p:sp>
          <p:nvSpPr>
            <p:cNvPr id="1522" name="Google Shape;1522;p47"/>
            <p:cNvSpPr/>
            <p:nvPr/>
          </p:nvSpPr>
          <p:spPr>
            <a:xfrm rot="824836">
              <a:off x="574845" y="3123387"/>
              <a:ext cx="1799044" cy="1462654"/>
            </a:xfrm>
            <a:custGeom>
              <a:avLst/>
              <a:gdLst/>
              <a:ahLst/>
              <a:cxnLst/>
              <a:rect l="l" t="t" r="r" b="b"/>
              <a:pathLst>
                <a:path w="39485" h="32102" extrusionOk="0">
                  <a:moveTo>
                    <a:pt x="11425" y="562"/>
                  </a:moveTo>
                  <a:lnTo>
                    <a:pt x="10369" y="1090"/>
                  </a:lnTo>
                  <a:lnTo>
                    <a:pt x="7561" y="2458"/>
                  </a:lnTo>
                  <a:lnTo>
                    <a:pt x="3576" y="4355"/>
                  </a:lnTo>
                  <a:lnTo>
                    <a:pt x="1320" y="5411"/>
                  </a:lnTo>
                  <a:lnTo>
                    <a:pt x="1032" y="5555"/>
                  </a:lnTo>
                  <a:cubicBezTo>
                    <a:pt x="984" y="5579"/>
                    <a:pt x="960" y="5651"/>
                    <a:pt x="984" y="5699"/>
                  </a:cubicBezTo>
                  <a:cubicBezTo>
                    <a:pt x="984" y="5723"/>
                    <a:pt x="984" y="5747"/>
                    <a:pt x="1008" y="5747"/>
                  </a:cubicBezTo>
                  <a:lnTo>
                    <a:pt x="1032" y="5819"/>
                  </a:lnTo>
                  <a:lnTo>
                    <a:pt x="1128" y="5939"/>
                  </a:lnTo>
                  <a:lnTo>
                    <a:pt x="1320" y="6203"/>
                  </a:lnTo>
                  <a:lnTo>
                    <a:pt x="2088" y="7259"/>
                  </a:lnTo>
                  <a:lnTo>
                    <a:pt x="5017" y="11363"/>
                  </a:lnTo>
                  <a:lnTo>
                    <a:pt x="7561" y="14964"/>
                  </a:lnTo>
                  <a:cubicBezTo>
                    <a:pt x="8305" y="16020"/>
                    <a:pt x="8929" y="16908"/>
                    <a:pt x="9361" y="17532"/>
                  </a:cubicBezTo>
                  <a:lnTo>
                    <a:pt x="10033" y="18492"/>
                  </a:lnTo>
                  <a:cubicBezTo>
                    <a:pt x="10033" y="18492"/>
                    <a:pt x="9793" y="18156"/>
                    <a:pt x="9337" y="17556"/>
                  </a:cubicBezTo>
                  <a:lnTo>
                    <a:pt x="7489" y="15036"/>
                  </a:lnTo>
                  <a:lnTo>
                    <a:pt x="4873" y="11483"/>
                  </a:lnTo>
                  <a:lnTo>
                    <a:pt x="1920" y="7379"/>
                  </a:lnTo>
                  <a:lnTo>
                    <a:pt x="1152" y="6323"/>
                  </a:lnTo>
                  <a:lnTo>
                    <a:pt x="984" y="6059"/>
                  </a:lnTo>
                  <a:lnTo>
                    <a:pt x="888" y="5939"/>
                  </a:lnTo>
                  <a:lnTo>
                    <a:pt x="840" y="5867"/>
                  </a:lnTo>
                  <a:cubicBezTo>
                    <a:pt x="816" y="5843"/>
                    <a:pt x="792" y="5795"/>
                    <a:pt x="792" y="5771"/>
                  </a:cubicBezTo>
                  <a:cubicBezTo>
                    <a:pt x="744" y="5603"/>
                    <a:pt x="816" y="5459"/>
                    <a:pt x="936" y="5387"/>
                  </a:cubicBezTo>
                  <a:lnTo>
                    <a:pt x="1248" y="5243"/>
                  </a:lnTo>
                  <a:lnTo>
                    <a:pt x="3504" y="4187"/>
                  </a:lnTo>
                  <a:lnTo>
                    <a:pt x="7513" y="2338"/>
                  </a:lnTo>
                  <a:lnTo>
                    <a:pt x="10345" y="1066"/>
                  </a:lnTo>
                  <a:lnTo>
                    <a:pt x="11425" y="562"/>
                  </a:lnTo>
                  <a:close/>
                  <a:moveTo>
                    <a:pt x="23330" y="15684"/>
                  </a:moveTo>
                  <a:cubicBezTo>
                    <a:pt x="24291" y="15852"/>
                    <a:pt x="26499" y="17196"/>
                    <a:pt x="28851" y="18756"/>
                  </a:cubicBezTo>
                  <a:lnTo>
                    <a:pt x="28227" y="18852"/>
                  </a:lnTo>
                  <a:cubicBezTo>
                    <a:pt x="26403" y="19116"/>
                    <a:pt x="24459" y="19404"/>
                    <a:pt x="22514" y="19692"/>
                  </a:cubicBezTo>
                  <a:lnTo>
                    <a:pt x="16826" y="20604"/>
                  </a:lnTo>
                  <a:lnTo>
                    <a:pt x="16058" y="20724"/>
                  </a:lnTo>
                  <a:lnTo>
                    <a:pt x="15746" y="20580"/>
                  </a:lnTo>
                  <a:cubicBezTo>
                    <a:pt x="15434" y="20436"/>
                    <a:pt x="15122" y="20340"/>
                    <a:pt x="14810" y="20220"/>
                  </a:cubicBezTo>
                  <a:lnTo>
                    <a:pt x="14810" y="20220"/>
                  </a:lnTo>
                  <a:cubicBezTo>
                    <a:pt x="15098" y="20340"/>
                    <a:pt x="15410" y="20484"/>
                    <a:pt x="15698" y="20628"/>
                  </a:cubicBezTo>
                  <a:lnTo>
                    <a:pt x="15938" y="20724"/>
                  </a:lnTo>
                  <a:lnTo>
                    <a:pt x="14978" y="20892"/>
                  </a:lnTo>
                  <a:cubicBezTo>
                    <a:pt x="14882" y="20844"/>
                    <a:pt x="14762" y="20796"/>
                    <a:pt x="14642" y="20748"/>
                  </a:cubicBezTo>
                  <a:lnTo>
                    <a:pt x="14498" y="20124"/>
                  </a:lnTo>
                  <a:lnTo>
                    <a:pt x="23330" y="15684"/>
                  </a:lnTo>
                  <a:close/>
                  <a:moveTo>
                    <a:pt x="10033" y="19044"/>
                  </a:moveTo>
                  <a:cubicBezTo>
                    <a:pt x="10033" y="19116"/>
                    <a:pt x="10057" y="19164"/>
                    <a:pt x="10057" y="19236"/>
                  </a:cubicBezTo>
                  <a:cubicBezTo>
                    <a:pt x="10081" y="19380"/>
                    <a:pt x="10129" y="19524"/>
                    <a:pt x="10177" y="19668"/>
                  </a:cubicBezTo>
                  <a:cubicBezTo>
                    <a:pt x="10201" y="19740"/>
                    <a:pt x="10225" y="19836"/>
                    <a:pt x="10273" y="19932"/>
                  </a:cubicBezTo>
                  <a:cubicBezTo>
                    <a:pt x="10321" y="20028"/>
                    <a:pt x="10369" y="20124"/>
                    <a:pt x="10417" y="20244"/>
                  </a:cubicBezTo>
                  <a:cubicBezTo>
                    <a:pt x="10489" y="20340"/>
                    <a:pt x="10561" y="20436"/>
                    <a:pt x="10633" y="20532"/>
                  </a:cubicBezTo>
                  <a:lnTo>
                    <a:pt x="10729" y="20652"/>
                  </a:lnTo>
                  <a:cubicBezTo>
                    <a:pt x="10777" y="20700"/>
                    <a:pt x="10825" y="20724"/>
                    <a:pt x="10873" y="20772"/>
                  </a:cubicBezTo>
                  <a:cubicBezTo>
                    <a:pt x="10969" y="20844"/>
                    <a:pt x="11065" y="20916"/>
                    <a:pt x="11185" y="20964"/>
                  </a:cubicBezTo>
                  <a:cubicBezTo>
                    <a:pt x="11281" y="21036"/>
                    <a:pt x="11377" y="21060"/>
                    <a:pt x="11473" y="21108"/>
                  </a:cubicBezTo>
                  <a:lnTo>
                    <a:pt x="11785" y="21180"/>
                  </a:lnTo>
                  <a:cubicBezTo>
                    <a:pt x="11905" y="21204"/>
                    <a:pt x="12001" y="21204"/>
                    <a:pt x="12097" y="21228"/>
                  </a:cubicBezTo>
                  <a:lnTo>
                    <a:pt x="12721" y="21228"/>
                  </a:lnTo>
                  <a:lnTo>
                    <a:pt x="12553" y="21276"/>
                  </a:lnTo>
                  <a:lnTo>
                    <a:pt x="12361" y="21300"/>
                  </a:lnTo>
                  <a:lnTo>
                    <a:pt x="12097" y="21300"/>
                  </a:lnTo>
                  <a:cubicBezTo>
                    <a:pt x="12049" y="21312"/>
                    <a:pt x="11995" y="21318"/>
                    <a:pt x="11941" y="21318"/>
                  </a:cubicBezTo>
                  <a:cubicBezTo>
                    <a:pt x="11887" y="21318"/>
                    <a:pt x="11833" y="21312"/>
                    <a:pt x="11785" y="21300"/>
                  </a:cubicBezTo>
                  <a:cubicBezTo>
                    <a:pt x="11689" y="21300"/>
                    <a:pt x="11569" y="21276"/>
                    <a:pt x="11449" y="21252"/>
                  </a:cubicBezTo>
                  <a:cubicBezTo>
                    <a:pt x="11329" y="21228"/>
                    <a:pt x="11209" y="21180"/>
                    <a:pt x="11089" y="21132"/>
                  </a:cubicBezTo>
                  <a:cubicBezTo>
                    <a:pt x="10969" y="21060"/>
                    <a:pt x="10849" y="20988"/>
                    <a:pt x="10753" y="20892"/>
                  </a:cubicBezTo>
                  <a:cubicBezTo>
                    <a:pt x="10705" y="20868"/>
                    <a:pt x="10657" y="20820"/>
                    <a:pt x="10609" y="20772"/>
                  </a:cubicBezTo>
                  <a:lnTo>
                    <a:pt x="10489" y="20628"/>
                  </a:lnTo>
                  <a:cubicBezTo>
                    <a:pt x="10441" y="20580"/>
                    <a:pt x="10393" y="20508"/>
                    <a:pt x="10369" y="20460"/>
                  </a:cubicBezTo>
                  <a:cubicBezTo>
                    <a:pt x="10345" y="20412"/>
                    <a:pt x="10297" y="20340"/>
                    <a:pt x="10273" y="20292"/>
                  </a:cubicBezTo>
                  <a:cubicBezTo>
                    <a:pt x="10177" y="20100"/>
                    <a:pt x="10105" y="19908"/>
                    <a:pt x="10057" y="19692"/>
                  </a:cubicBezTo>
                  <a:cubicBezTo>
                    <a:pt x="10033" y="19476"/>
                    <a:pt x="10009" y="19260"/>
                    <a:pt x="10033" y="19044"/>
                  </a:cubicBezTo>
                  <a:close/>
                  <a:moveTo>
                    <a:pt x="37438" y="18044"/>
                  </a:moveTo>
                  <a:cubicBezTo>
                    <a:pt x="37622" y="18044"/>
                    <a:pt x="37807" y="18050"/>
                    <a:pt x="37996" y="18060"/>
                  </a:cubicBezTo>
                  <a:cubicBezTo>
                    <a:pt x="37804" y="18108"/>
                    <a:pt x="37612" y="18180"/>
                    <a:pt x="37396" y="18204"/>
                  </a:cubicBezTo>
                  <a:lnTo>
                    <a:pt x="37396" y="18228"/>
                  </a:lnTo>
                  <a:lnTo>
                    <a:pt x="37396" y="18612"/>
                  </a:lnTo>
                  <a:cubicBezTo>
                    <a:pt x="37396" y="18852"/>
                    <a:pt x="37348" y="19116"/>
                    <a:pt x="37348" y="19116"/>
                  </a:cubicBezTo>
                  <a:cubicBezTo>
                    <a:pt x="37348" y="19116"/>
                    <a:pt x="37276" y="18876"/>
                    <a:pt x="37180" y="18636"/>
                  </a:cubicBezTo>
                  <a:cubicBezTo>
                    <a:pt x="37156" y="18516"/>
                    <a:pt x="37108" y="18396"/>
                    <a:pt x="37060" y="18324"/>
                  </a:cubicBezTo>
                  <a:cubicBezTo>
                    <a:pt x="37060" y="18300"/>
                    <a:pt x="37060" y="18300"/>
                    <a:pt x="37060" y="18276"/>
                  </a:cubicBezTo>
                  <a:lnTo>
                    <a:pt x="36724" y="18348"/>
                  </a:lnTo>
                  <a:lnTo>
                    <a:pt x="33220" y="18852"/>
                  </a:lnTo>
                  <a:lnTo>
                    <a:pt x="30867" y="19188"/>
                  </a:lnTo>
                  <a:lnTo>
                    <a:pt x="28251" y="19572"/>
                  </a:lnTo>
                  <a:lnTo>
                    <a:pt x="22562" y="20412"/>
                  </a:lnTo>
                  <a:lnTo>
                    <a:pt x="16874" y="21276"/>
                  </a:lnTo>
                  <a:cubicBezTo>
                    <a:pt x="15074" y="21564"/>
                    <a:pt x="13369" y="21828"/>
                    <a:pt x="11929" y="22044"/>
                  </a:cubicBezTo>
                  <a:cubicBezTo>
                    <a:pt x="10969" y="22164"/>
                    <a:pt x="10129" y="22308"/>
                    <a:pt x="9409" y="22452"/>
                  </a:cubicBezTo>
                  <a:cubicBezTo>
                    <a:pt x="9409" y="22452"/>
                    <a:pt x="9409" y="22476"/>
                    <a:pt x="9409" y="22476"/>
                  </a:cubicBezTo>
                  <a:cubicBezTo>
                    <a:pt x="9409" y="22596"/>
                    <a:pt x="9409" y="22740"/>
                    <a:pt x="9409" y="22860"/>
                  </a:cubicBezTo>
                  <a:cubicBezTo>
                    <a:pt x="9385" y="23028"/>
                    <a:pt x="9361" y="23196"/>
                    <a:pt x="9313" y="23364"/>
                  </a:cubicBezTo>
                  <a:cubicBezTo>
                    <a:pt x="9289" y="23196"/>
                    <a:pt x="9241" y="23052"/>
                    <a:pt x="9193" y="22884"/>
                  </a:cubicBezTo>
                  <a:cubicBezTo>
                    <a:pt x="9169" y="22788"/>
                    <a:pt x="9121" y="22668"/>
                    <a:pt x="9073" y="22572"/>
                  </a:cubicBezTo>
                  <a:cubicBezTo>
                    <a:pt x="9073" y="22572"/>
                    <a:pt x="9073" y="22548"/>
                    <a:pt x="9049" y="22548"/>
                  </a:cubicBezTo>
                  <a:cubicBezTo>
                    <a:pt x="8833" y="22596"/>
                    <a:pt x="8641" y="22644"/>
                    <a:pt x="8473" y="22692"/>
                  </a:cubicBezTo>
                  <a:cubicBezTo>
                    <a:pt x="8065" y="22812"/>
                    <a:pt x="7753" y="22908"/>
                    <a:pt x="7513" y="22956"/>
                  </a:cubicBezTo>
                  <a:cubicBezTo>
                    <a:pt x="7297" y="23004"/>
                    <a:pt x="7177" y="23028"/>
                    <a:pt x="7177" y="23028"/>
                  </a:cubicBezTo>
                  <a:lnTo>
                    <a:pt x="7249" y="22980"/>
                  </a:lnTo>
                  <a:cubicBezTo>
                    <a:pt x="7321" y="22908"/>
                    <a:pt x="7393" y="22860"/>
                    <a:pt x="7465" y="22812"/>
                  </a:cubicBezTo>
                  <a:cubicBezTo>
                    <a:pt x="7753" y="22644"/>
                    <a:pt x="8065" y="22524"/>
                    <a:pt x="8401" y="22452"/>
                  </a:cubicBezTo>
                  <a:cubicBezTo>
                    <a:pt x="9553" y="22140"/>
                    <a:pt x="10705" y="21924"/>
                    <a:pt x="11881" y="21756"/>
                  </a:cubicBezTo>
                  <a:lnTo>
                    <a:pt x="16826" y="20892"/>
                  </a:lnTo>
                  <a:cubicBezTo>
                    <a:pt x="17714" y="20748"/>
                    <a:pt x="18674" y="20604"/>
                    <a:pt x="19610" y="20460"/>
                  </a:cubicBezTo>
                  <a:lnTo>
                    <a:pt x="22490" y="20004"/>
                  </a:lnTo>
                  <a:cubicBezTo>
                    <a:pt x="24435" y="19692"/>
                    <a:pt x="26355" y="19428"/>
                    <a:pt x="28203" y="19164"/>
                  </a:cubicBezTo>
                  <a:lnTo>
                    <a:pt x="30819" y="18804"/>
                  </a:lnTo>
                  <a:lnTo>
                    <a:pt x="33171" y="18516"/>
                  </a:lnTo>
                  <a:lnTo>
                    <a:pt x="36652" y="18084"/>
                  </a:lnTo>
                  <a:cubicBezTo>
                    <a:pt x="36919" y="18056"/>
                    <a:pt x="37178" y="18044"/>
                    <a:pt x="37438" y="18044"/>
                  </a:cubicBezTo>
                  <a:close/>
                  <a:moveTo>
                    <a:pt x="32211" y="21084"/>
                  </a:moveTo>
                  <a:cubicBezTo>
                    <a:pt x="34684" y="22812"/>
                    <a:pt x="36652" y="24277"/>
                    <a:pt x="36652" y="24277"/>
                  </a:cubicBezTo>
                  <a:lnTo>
                    <a:pt x="36436" y="24925"/>
                  </a:lnTo>
                  <a:lnTo>
                    <a:pt x="27555" y="30181"/>
                  </a:lnTo>
                  <a:cubicBezTo>
                    <a:pt x="25035" y="27421"/>
                    <a:pt x="22178" y="24973"/>
                    <a:pt x="19034" y="22956"/>
                  </a:cubicBezTo>
                  <a:lnTo>
                    <a:pt x="19778" y="22860"/>
                  </a:lnTo>
                  <a:lnTo>
                    <a:pt x="20042" y="23028"/>
                  </a:lnTo>
                  <a:cubicBezTo>
                    <a:pt x="20594" y="23388"/>
                    <a:pt x="21146" y="23772"/>
                    <a:pt x="21674" y="24157"/>
                  </a:cubicBezTo>
                  <a:cubicBezTo>
                    <a:pt x="22754" y="24949"/>
                    <a:pt x="23787" y="25765"/>
                    <a:pt x="24795" y="26629"/>
                  </a:cubicBezTo>
                  <a:cubicBezTo>
                    <a:pt x="25299" y="27061"/>
                    <a:pt x="25779" y="27493"/>
                    <a:pt x="26259" y="27949"/>
                  </a:cubicBezTo>
                  <a:cubicBezTo>
                    <a:pt x="26739" y="28405"/>
                    <a:pt x="27219" y="28861"/>
                    <a:pt x="27675" y="29341"/>
                  </a:cubicBezTo>
                  <a:lnTo>
                    <a:pt x="27747" y="29413"/>
                  </a:lnTo>
                  <a:lnTo>
                    <a:pt x="27843" y="29365"/>
                  </a:lnTo>
                  <a:lnTo>
                    <a:pt x="29955" y="28165"/>
                  </a:lnTo>
                  <a:lnTo>
                    <a:pt x="32091" y="26941"/>
                  </a:lnTo>
                  <a:cubicBezTo>
                    <a:pt x="32787" y="26509"/>
                    <a:pt x="33484" y="26125"/>
                    <a:pt x="34180" y="25693"/>
                  </a:cubicBezTo>
                  <a:cubicBezTo>
                    <a:pt x="34876" y="25285"/>
                    <a:pt x="35596" y="24877"/>
                    <a:pt x="36292" y="24445"/>
                  </a:cubicBezTo>
                  <a:lnTo>
                    <a:pt x="36292" y="24445"/>
                  </a:lnTo>
                  <a:cubicBezTo>
                    <a:pt x="35572" y="24829"/>
                    <a:pt x="34852" y="25213"/>
                    <a:pt x="34132" y="25597"/>
                  </a:cubicBezTo>
                  <a:cubicBezTo>
                    <a:pt x="33412" y="25981"/>
                    <a:pt x="32691" y="26389"/>
                    <a:pt x="31971" y="26773"/>
                  </a:cubicBezTo>
                  <a:lnTo>
                    <a:pt x="29835" y="27949"/>
                  </a:lnTo>
                  <a:lnTo>
                    <a:pt x="27795" y="29077"/>
                  </a:lnTo>
                  <a:cubicBezTo>
                    <a:pt x="27339" y="28621"/>
                    <a:pt x="26883" y="28189"/>
                    <a:pt x="26451" y="27757"/>
                  </a:cubicBezTo>
                  <a:cubicBezTo>
                    <a:pt x="25995" y="27325"/>
                    <a:pt x="25467" y="26845"/>
                    <a:pt x="24939" y="26437"/>
                  </a:cubicBezTo>
                  <a:cubicBezTo>
                    <a:pt x="23931" y="25573"/>
                    <a:pt x="22874" y="24733"/>
                    <a:pt x="21794" y="23964"/>
                  </a:cubicBezTo>
                  <a:cubicBezTo>
                    <a:pt x="21266" y="23580"/>
                    <a:pt x="20690" y="23220"/>
                    <a:pt x="20138" y="22860"/>
                  </a:cubicBezTo>
                  <a:lnTo>
                    <a:pt x="20042" y="22812"/>
                  </a:lnTo>
                  <a:lnTo>
                    <a:pt x="32211" y="21084"/>
                  </a:lnTo>
                  <a:close/>
                  <a:moveTo>
                    <a:pt x="15722" y="23436"/>
                  </a:moveTo>
                  <a:lnTo>
                    <a:pt x="16634" y="24061"/>
                  </a:lnTo>
                  <a:lnTo>
                    <a:pt x="20138" y="26533"/>
                  </a:lnTo>
                  <a:cubicBezTo>
                    <a:pt x="22442" y="28189"/>
                    <a:pt x="24747" y="29797"/>
                    <a:pt x="27027" y="31453"/>
                  </a:cubicBezTo>
                  <a:lnTo>
                    <a:pt x="29811" y="29845"/>
                  </a:lnTo>
                  <a:lnTo>
                    <a:pt x="32667" y="28189"/>
                  </a:lnTo>
                  <a:lnTo>
                    <a:pt x="35524" y="26533"/>
                  </a:lnTo>
                  <a:lnTo>
                    <a:pt x="38380" y="24901"/>
                  </a:lnTo>
                  <a:lnTo>
                    <a:pt x="38380" y="24901"/>
                  </a:lnTo>
                  <a:lnTo>
                    <a:pt x="35572" y="26605"/>
                  </a:lnTo>
                  <a:lnTo>
                    <a:pt x="32763" y="28309"/>
                  </a:lnTo>
                  <a:lnTo>
                    <a:pt x="29931" y="29989"/>
                  </a:lnTo>
                  <a:lnTo>
                    <a:pt x="27099" y="31669"/>
                  </a:lnTo>
                  <a:lnTo>
                    <a:pt x="27027" y="31693"/>
                  </a:lnTo>
                  <a:lnTo>
                    <a:pt x="26979" y="31645"/>
                  </a:lnTo>
                  <a:cubicBezTo>
                    <a:pt x="24651" y="30013"/>
                    <a:pt x="22346" y="28333"/>
                    <a:pt x="20018" y="26677"/>
                  </a:cubicBezTo>
                  <a:lnTo>
                    <a:pt x="16586" y="24157"/>
                  </a:lnTo>
                  <a:lnTo>
                    <a:pt x="15626" y="23436"/>
                  </a:lnTo>
                  <a:close/>
                  <a:moveTo>
                    <a:pt x="11496" y="0"/>
                  </a:moveTo>
                  <a:cubicBezTo>
                    <a:pt x="11448" y="0"/>
                    <a:pt x="11399" y="11"/>
                    <a:pt x="11353" y="34"/>
                  </a:cubicBezTo>
                  <a:lnTo>
                    <a:pt x="240" y="5171"/>
                  </a:lnTo>
                  <a:cubicBezTo>
                    <a:pt x="48" y="5243"/>
                    <a:pt x="0" y="5483"/>
                    <a:pt x="120" y="5651"/>
                  </a:cubicBezTo>
                  <a:lnTo>
                    <a:pt x="9697" y="18996"/>
                  </a:lnTo>
                  <a:cubicBezTo>
                    <a:pt x="9697" y="19380"/>
                    <a:pt x="9721" y="20484"/>
                    <a:pt x="10489" y="21180"/>
                  </a:cubicBezTo>
                  <a:cubicBezTo>
                    <a:pt x="10633" y="21324"/>
                    <a:pt x="10801" y="21420"/>
                    <a:pt x="10993" y="21516"/>
                  </a:cubicBezTo>
                  <a:cubicBezTo>
                    <a:pt x="10585" y="21588"/>
                    <a:pt x="10201" y="21636"/>
                    <a:pt x="9865" y="21732"/>
                  </a:cubicBezTo>
                  <a:cubicBezTo>
                    <a:pt x="9337" y="21828"/>
                    <a:pt x="8857" y="21972"/>
                    <a:pt x="8353" y="22140"/>
                  </a:cubicBezTo>
                  <a:cubicBezTo>
                    <a:pt x="7921" y="22260"/>
                    <a:pt x="7489" y="22452"/>
                    <a:pt x="7081" y="22668"/>
                  </a:cubicBezTo>
                  <a:cubicBezTo>
                    <a:pt x="6961" y="22740"/>
                    <a:pt x="6889" y="22860"/>
                    <a:pt x="6865" y="22980"/>
                  </a:cubicBezTo>
                  <a:cubicBezTo>
                    <a:pt x="6793" y="23220"/>
                    <a:pt x="6937" y="23484"/>
                    <a:pt x="7201" y="23532"/>
                  </a:cubicBezTo>
                  <a:cubicBezTo>
                    <a:pt x="7657" y="23628"/>
                    <a:pt x="8113" y="23676"/>
                    <a:pt x="8593" y="23676"/>
                  </a:cubicBezTo>
                  <a:lnTo>
                    <a:pt x="8953" y="23676"/>
                  </a:lnTo>
                  <a:cubicBezTo>
                    <a:pt x="9313" y="23676"/>
                    <a:pt x="9721" y="23676"/>
                    <a:pt x="10177" y="23628"/>
                  </a:cubicBezTo>
                  <a:cubicBezTo>
                    <a:pt x="10777" y="23580"/>
                    <a:pt x="11425" y="23484"/>
                    <a:pt x="12169" y="23388"/>
                  </a:cubicBezTo>
                  <a:lnTo>
                    <a:pt x="14522" y="23076"/>
                  </a:lnTo>
                  <a:lnTo>
                    <a:pt x="26811" y="32029"/>
                  </a:lnTo>
                  <a:cubicBezTo>
                    <a:pt x="26859" y="32077"/>
                    <a:pt x="26931" y="32101"/>
                    <a:pt x="27003" y="32101"/>
                  </a:cubicBezTo>
                  <a:cubicBezTo>
                    <a:pt x="27051" y="32101"/>
                    <a:pt x="27123" y="32077"/>
                    <a:pt x="27171" y="32053"/>
                  </a:cubicBezTo>
                  <a:lnTo>
                    <a:pt x="38572" y="25165"/>
                  </a:lnTo>
                  <a:cubicBezTo>
                    <a:pt x="38668" y="25093"/>
                    <a:pt x="38716" y="24997"/>
                    <a:pt x="38740" y="24877"/>
                  </a:cubicBezTo>
                  <a:cubicBezTo>
                    <a:pt x="38740" y="24781"/>
                    <a:pt x="38668" y="24661"/>
                    <a:pt x="38596" y="24613"/>
                  </a:cubicBezTo>
                  <a:lnTo>
                    <a:pt x="32355" y="20484"/>
                  </a:lnTo>
                  <a:lnTo>
                    <a:pt x="33508" y="20292"/>
                  </a:lnTo>
                  <a:cubicBezTo>
                    <a:pt x="34972" y="20052"/>
                    <a:pt x="36172" y="19860"/>
                    <a:pt x="37012" y="19692"/>
                  </a:cubicBezTo>
                  <a:lnTo>
                    <a:pt x="38356" y="19452"/>
                  </a:lnTo>
                  <a:cubicBezTo>
                    <a:pt x="39484" y="19260"/>
                    <a:pt x="39388" y="17604"/>
                    <a:pt x="38236" y="17532"/>
                  </a:cubicBezTo>
                  <a:lnTo>
                    <a:pt x="38068" y="17532"/>
                  </a:lnTo>
                  <a:lnTo>
                    <a:pt x="36724" y="17700"/>
                  </a:lnTo>
                  <a:cubicBezTo>
                    <a:pt x="35884" y="17796"/>
                    <a:pt x="34660" y="17964"/>
                    <a:pt x="33195" y="18156"/>
                  </a:cubicBezTo>
                  <a:cubicBezTo>
                    <a:pt x="32139" y="18300"/>
                    <a:pt x="30915" y="18444"/>
                    <a:pt x="29643" y="18636"/>
                  </a:cubicBezTo>
                  <a:lnTo>
                    <a:pt x="23907" y="14844"/>
                  </a:lnTo>
                  <a:cubicBezTo>
                    <a:pt x="23883" y="14820"/>
                    <a:pt x="23835" y="14796"/>
                    <a:pt x="23811" y="14796"/>
                  </a:cubicBezTo>
                  <a:cubicBezTo>
                    <a:pt x="23787" y="14796"/>
                    <a:pt x="21770" y="14124"/>
                    <a:pt x="21410" y="12611"/>
                  </a:cubicBezTo>
                  <a:cubicBezTo>
                    <a:pt x="21410" y="12563"/>
                    <a:pt x="21386" y="12515"/>
                    <a:pt x="21362" y="12491"/>
                  </a:cubicBezTo>
                  <a:lnTo>
                    <a:pt x="11761" y="130"/>
                  </a:lnTo>
                  <a:cubicBezTo>
                    <a:pt x="11696" y="49"/>
                    <a:pt x="11598" y="0"/>
                    <a:pt x="11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490;p47">
            <a:extLst>
              <a:ext uri="{FF2B5EF4-FFF2-40B4-BE49-F238E27FC236}">
                <a16:creationId xmlns:a16="http://schemas.microsoft.com/office/drawing/2014/main" id="{FC6A8CC4-8F28-A954-DFEB-65D8D3E4CF03}"/>
              </a:ext>
            </a:extLst>
          </p:cNvPr>
          <p:cNvSpPr txBox="1">
            <a:spLocks/>
          </p:cNvSpPr>
          <p:nvPr/>
        </p:nvSpPr>
        <p:spPr>
          <a:xfrm>
            <a:off x="5296186" y="3248713"/>
            <a:ext cx="3136258" cy="515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Can't find the info about police resource allocation. This analysis can only identify which areas may require increased police presence</a:t>
            </a:r>
          </a:p>
        </p:txBody>
      </p:sp>
      <p:grpSp>
        <p:nvGrpSpPr>
          <p:cNvPr id="6" name="Google Shape;1508;p47">
            <a:extLst>
              <a:ext uri="{FF2B5EF4-FFF2-40B4-BE49-F238E27FC236}">
                <a16:creationId xmlns:a16="http://schemas.microsoft.com/office/drawing/2014/main" id="{50864E29-8D32-7971-07EC-26C6CE446AC1}"/>
              </a:ext>
            </a:extLst>
          </p:cNvPr>
          <p:cNvGrpSpPr/>
          <p:nvPr/>
        </p:nvGrpSpPr>
        <p:grpSpPr>
          <a:xfrm>
            <a:off x="4659772" y="2452958"/>
            <a:ext cx="393854" cy="497063"/>
            <a:chOff x="9161062" y="2536564"/>
            <a:chExt cx="394938" cy="536088"/>
          </a:xfrm>
        </p:grpSpPr>
        <p:sp>
          <p:nvSpPr>
            <p:cNvPr id="11" name="Google Shape;1509;p47">
              <a:extLst>
                <a:ext uri="{FF2B5EF4-FFF2-40B4-BE49-F238E27FC236}">
                  <a16:creationId xmlns:a16="http://schemas.microsoft.com/office/drawing/2014/main" id="{DE852039-3592-841B-C118-DB0225E830F1}"/>
                </a:ext>
              </a:extLst>
            </p:cNvPr>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8" name="Google Shape;1510;p47">
              <a:extLst>
                <a:ext uri="{FF2B5EF4-FFF2-40B4-BE49-F238E27FC236}">
                  <a16:creationId xmlns:a16="http://schemas.microsoft.com/office/drawing/2014/main" id="{B816EDF7-245C-E0C3-C777-46F484FA9123}"/>
                </a:ext>
              </a:extLst>
            </p:cNvPr>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9" name="Google Shape;1511;p47">
              <a:extLst>
                <a:ext uri="{FF2B5EF4-FFF2-40B4-BE49-F238E27FC236}">
                  <a16:creationId xmlns:a16="http://schemas.microsoft.com/office/drawing/2014/main" id="{BB1AD5FB-A589-1019-8DE8-0DFDE9FA3268}"/>
                </a:ext>
              </a:extLst>
            </p:cNvPr>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0" name="Google Shape;1512;p47">
            <a:extLst>
              <a:ext uri="{FF2B5EF4-FFF2-40B4-BE49-F238E27FC236}">
                <a16:creationId xmlns:a16="http://schemas.microsoft.com/office/drawing/2014/main" id="{0567A0CD-AA5B-E4D4-3826-A36E6CB1B78C}"/>
              </a:ext>
            </a:extLst>
          </p:cNvPr>
          <p:cNvGrpSpPr/>
          <p:nvPr/>
        </p:nvGrpSpPr>
        <p:grpSpPr>
          <a:xfrm>
            <a:off x="4673101" y="3263496"/>
            <a:ext cx="371655" cy="491939"/>
            <a:chOff x="8043771" y="1687317"/>
            <a:chExt cx="334767" cy="536038"/>
          </a:xfrm>
        </p:grpSpPr>
        <p:sp>
          <p:nvSpPr>
            <p:cNvPr id="21" name="Google Shape;1513;p47">
              <a:extLst>
                <a:ext uri="{FF2B5EF4-FFF2-40B4-BE49-F238E27FC236}">
                  <a16:creationId xmlns:a16="http://schemas.microsoft.com/office/drawing/2014/main" id="{4B89D9FE-5901-A6C2-EEE4-81900102BAD5}"/>
                </a:ext>
              </a:extLst>
            </p:cNvPr>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 name="Google Shape;1514;p47">
              <a:extLst>
                <a:ext uri="{FF2B5EF4-FFF2-40B4-BE49-F238E27FC236}">
                  <a16:creationId xmlns:a16="http://schemas.microsoft.com/office/drawing/2014/main" id="{F778F75C-6B50-5CD9-4CCA-CA3143906A92}"/>
                </a:ext>
              </a:extLst>
            </p:cNvPr>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3" name="Google Shape;1515;p47">
              <a:extLst>
                <a:ext uri="{FF2B5EF4-FFF2-40B4-BE49-F238E27FC236}">
                  <a16:creationId xmlns:a16="http://schemas.microsoft.com/office/drawing/2014/main" id="{312D7BEB-8B35-1FD5-4BB7-6ADC4D492789}"/>
                </a:ext>
              </a:extLst>
            </p:cNvPr>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
        <p:nvSpPr>
          <p:cNvPr id="24" name="Google Shape;1490;p47">
            <a:extLst>
              <a:ext uri="{FF2B5EF4-FFF2-40B4-BE49-F238E27FC236}">
                <a16:creationId xmlns:a16="http://schemas.microsoft.com/office/drawing/2014/main" id="{0EAC41BF-3C32-0D56-0280-6B4B2EBDD143}"/>
              </a:ext>
            </a:extLst>
          </p:cNvPr>
          <p:cNvSpPr txBox="1">
            <a:spLocks/>
          </p:cNvSpPr>
          <p:nvPr/>
        </p:nvSpPr>
        <p:spPr>
          <a:xfrm>
            <a:off x="5294114" y="4123373"/>
            <a:ext cx="311097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Confirmation bias; interpreting data based on existing hypothesis, especially for clusters</a:t>
            </a:r>
          </a:p>
        </p:txBody>
      </p:sp>
      <p:grpSp>
        <p:nvGrpSpPr>
          <p:cNvPr id="25" name="Google Shape;1508;p47">
            <a:extLst>
              <a:ext uri="{FF2B5EF4-FFF2-40B4-BE49-F238E27FC236}">
                <a16:creationId xmlns:a16="http://schemas.microsoft.com/office/drawing/2014/main" id="{F737ED46-6E3E-0B61-51BB-61E4471CCD59}"/>
              </a:ext>
            </a:extLst>
          </p:cNvPr>
          <p:cNvGrpSpPr/>
          <p:nvPr/>
        </p:nvGrpSpPr>
        <p:grpSpPr>
          <a:xfrm>
            <a:off x="4672527" y="4063533"/>
            <a:ext cx="393854" cy="497063"/>
            <a:chOff x="9161062" y="2536564"/>
            <a:chExt cx="394938" cy="536088"/>
          </a:xfrm>
        </p:grpSpPr>
        <p:sp>
          <p:nvSpPr>
            <p:cNvPr id="26" name="Google Shape;1509;p47">
              <a:extLst>
                <a:ext uri="{FF2B5EF4-FFF2-40B4-BE49-F238E27FC236}">
                  <a16:creationId xmlns:a16="http://schemas.microsoft.com/office/drawing/2014/main" id="{2E2D91B1-DC61-B685-4950-E80079D5D770}"/>
                </a:ext>
              </a:extLst>
            </p:cNvPr>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7" name="Google Shape;1510;p47">
              <a:extLst>
                <a:ext uri="{FF2B5EF4-FFF2-40B4-BE49-F238E27FC236}">
                  <a16:creationId xmlns:a16="http://schemas.microsoft.com/office/drawing/2014/main" id="{9B64B656-6490-AFE6-0E35-482E92486E42}"/>
                </a:ext>
              </a:extLst>
            </p:cNvPr>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8" name="Google Shape;1511;p47">
              <a:extLst>
                <a:ext uri="{FF2B5EF4-FFF2-40B4-BE49-F238E27FC236}">
                  <a16:creationId xmlns:a16="http://schemas.microsoft.com/office/drawing/2014/main" id="{F10ADBA9-3020-6E7A-5194-BFD0A4FDCE90}"/>
                </a:ext>
              </a:extLst>
            </p:cNvPr>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rot="10800000">
            <a:off x="1171551" y="1737518"/>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877" name="Google Shape;877;p39"/>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txBox="1">
            <a:spLocks noGrp="1"/>
          </p:cNvSpPr>
          <p:nvPr>
            <p:ph type="title"/>
          </p:nvPr>
        </p:nvSpPr>
        <p:spPr>
          <a:xfrm>
            <a:off x="2573418" y="1533950"/>
            <a:ext cx="3385103" cy="1661898"/>
          </a:xfrm>
          <a:prstGeom prst="rect">
            <a:avLst/>
          </a:prstGeom>
        </p:spPr>
        <p:txBody>
          <a:bodyPr spcFirstLastPara="1" wrap="square" lIns="91425" tIns="91425" rIns="91425" bIns="91425" anchor="ctr" anchorCtr="0">
            <a:noAutofit/>
          </a:bodyPr>
          <a:lstStyle/>
          <a:p>
            <a:r>
              <a:rPr lang="en"/>
              <a:t>Executive Summary</a:t>
            </a:r>
          </a:p>
        </p:txBody>
      </p:sp>
      <p:sp>
        <p:nvSpPr>
          <p:cNvPr id="879" name="Google Shape;879;p39"/>
          <p:cNvSpPr txBox="1">
            <a:spLocks noGrp="1"/>
          </p:cNvSpPr>
          <p:nvPr>
            <p:ph type="title" idx="2"/>
          </p:nvPr>
        </p:nvSpPr>
        <p:spPr>
          <a:xfrm>
            <a:off x="1230851" y="1859625"/>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81" name="Google Shape;881;p39"/>
          <p:cNvGrpSpPr/>
          <p:nvPr/>
        </p:nvGrpSpPr>
        <p:grpSpPr>
          <a:xfrm>
            <a:off x="5959506" y="1662100"/>
            <a:ext cx="2194005" cy="2062672"/>
            <a:chOff x="6985656" y="268254"/>
            <a:chExt cx="1553828" cy="1460816"/>
          </a:xfrm>
        </p:grpSpPr>
        <p:grpSp>
          <p:nvGrpSpPr>
            <p:cNvPr id="882" name="Google Shape;882;p39"/>
            <p:cNvGrpSpPr/>
            <p:nvPr/>
          </p:nvGrpSpPr>
          <p:grpSpPr>
            <a:xfrm>
              <a:off x="7022539" y="276156"/>
              <a:ext cx="1480040" cy="1445022"/>
              <a:chOff x="9608589" y="666681"/>
              <a:chExt cx="1480040" cy="1445022"/>
            </a:xfrm>
          </p:grpSpPr>
          <p:sp>
            <p:nvSpPr>
              <p:cNvPr id="883" name="Google Shape;883;p39"/>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p:cNvGrpSpPr/>
            <p:nvPr/>
          </p:nvGrpSpPr>
          <p:grpSpPr>
            <a:xfrm>
              <a:off x="6985656" y="268254"/>
              <a:ext cx="1553828" cy="1460816"/>
              <a:chOff x="9571706" y="650879"/>
              <a:chExt cx="1553828" cy="1460816"/>
            </a:xfrm>
          </p:grpSpPr>
          <p:grpSp>
            <p:nvGrpSpPr>
              <p:cNvPr id="927" name="Google Shape;927;p39"/>
              <p:cNvGrpSpPr/>
              <p:nvPr/>
            </p:nvGrpSpPr>
            <p:grpSpPr>
              <a:xfrm>
                <a:off x="9627614" y="678571"/>
                <a:ext cx="545201" cy="969159"/>
                <a:chOff x="9418235" y="1815541"/>
                <a:chExt cx="544385" cy="967708"/>
              </a:xfrm>
            </p:grpSpPr>
            <p:sp>
              <p:nvSpPr>
                <p:cNvPr id="928" name="Google Shape;928;p39"/>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p:cNvGrpSpPr/>
          <p:nvPr/>
        </p:nvGrpSpPr>
        <p:grpSpPr>
          <a:xfrm>
            <a:off x="6955861" y="2"/>
            <a:ext cx="1600705" cy="1898921"/>
            <a:chOff x="7069011" y="288527"/>
            <a:chExt cx="1600705" cy="1898921"/>
          </a:xfrm>
        </p:grpSpPr>
        <p:grpSp>
          <p:nvGrpSpPr>
            <p:cNvPr id="932" name="Google Shape;932;p39"/>
            <p:cNvGrpSpPr/>
            <p:nvPr/>
          </p:nvGrpSpPr>
          <p:grpSpPr>
            <a:xfrm rot="-5400000">
              <a:off x="7098612" y="258925"/>
              <a:ext cx="1241972" cy="1301175"/>
              <a:chOff x="649743" y="199799"/>
              <a:chExt cx="1100649" cy="1153115"/>
            </a:xfrm>
          </p:grpSpPr>
          <p:grpSp>
            <p:nvGrpSpPr>
              <p:cNvPr id="933" name="Google Shape;933;p39"/>
              <p:cNvGrpSpPr/>
              <p:nvPr/>
            </p:nvGrpSpPr>
            <p:grpSpPr>
              <a:xfrm rot="8300102">
                <a:off x="714386" y="799798"/>
                <a:ext cx="576485" cy="413842"/>
                <a:chOff x="6287275" y="3211700"/>
                <a:chExt cx="543900" cy="390450"/>
              </a:xfrm>
            </p:grpSpPr>
            <p:sp>
              <p:nvSpPr>
                <p:cNvPr id="934" name="Google Shape;93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p:cNvGrpSpPr/>
              <p:nvPr/>
            </p:nvGrpSpPr>
            <p:grpSpPr>
              <a:xfrm rot="8300102">
                <a:off x="1109263" y="339073"/>
                <a:ext cx="576485" cy="413842"/>
                <a:chOff x="6287275" y="3211700"/>
                <a:chExt cx="543900" cy="390450"/>
              </a:xfrm>
            </p:grpSpPr>
            <p:sp>
              <p:nvSpPr>
                <p:cNvPr id="939" name="Google Shape;939;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p:cNvGrpSpPr/>
            <p:nvPr/>
          </p:nvGrpSpPr>
          <p:grpSpPr>
            <a:xfrm rot="3784502">
              <a:off x="7988974" y="1558208"/>
              <a:ext cx="650532" cy="466998"/>
              <a:chOff x="6287275" y="3211700"/>
              <a:chExt cx="543900" cy="390450"/>
            </a:xfrm>
          </p:grpSpPr>
          <p:sp>
            <p:nvSpPr>
              <p:cNvPr id="944" name="Google Shape;94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1">
          <a:extLst>
            <a:ext uri="{FF2B5EF4-FFF2-40B4-BE49-F238E27FC236}">
              <a16:creationId xmlns:a16="http://schemas.microsoft.com/office/drawing/2014/main" id="{02491E7E-AB0C-D3FB-BA8F-1E56C59B04C5}"/>
            </a:ext>
          </a:extLst>
        </p:cNvPr>
        <p:cNvGrpSpPr/>
        <p:nvPr/>
      </p:nvGrpSpPr>
      <p:grpSpPr>
        <a:xfrm>
          <a:off x="0" y="0"/>
          <a:ext cx="0" cy="0"/>
          <a:chOff x="0" y="0"/>
          <a:chExt cx="0" cy="0"/>
        </a:xfrm>
      </p:grpSpPr>
      <p:sp>
        <p:nvSpPr>
          <p:cNvPr id="2072" name="Google Shape;2072;p55">
            <a:extLst>
              <a:ext uri="{FF2B5EF4-FFF2-40B4-BE49-F238E27FC236}">
                <a16:creationId xmlns:a16="http://schemas.microsoft.com/office/drawing/2014/main" id="{2816B304-BDA8-646B-434E-8DB6439DA030}"/>
              </a:ext>
            </a:extLst>
          </p:cNvPr>
          <p:cNvSpPr/>
          <p:nvPr/>
        </p:nvSpPr>
        <p:spPr>
          <a:xfrm>
            <a:off x="5925945" y="781125"/>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a:extLst>
              <a:ext uri="{FF2B5EF4-FFF2-40B4-BE49-F238E27FC236}">
                <a16:creationId xmlns:a16="http://schemas.microsoft.com/office/drawing/2014/main" id="{5FA640A7-8414-0DC0-2B75-AFF2E9DA218F}"/>
              </a:ext>
            </a:extLst>
          </p:cNvPr>
          <p:cNvSpPr/>
          <p:nvPr/>
        </p:nvSpPr>
        <p:spPr>
          <a:xfrm rot="10800000">
            <a:off x="2695501" y="712822"/>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074" name="Google Shape;2074;p55">
            <a:extLst>
              <a:ext uri="{FF2B5EF4-FFF2-40B4-BE49-F238E27FC236}">
                <a16:creationId xmlns:a16="http://schemas.microsoft.com/office/drawing/2014/main" id="{791AEAF6-47B8-82AB-EB47-89AC24D1D6AF}"/>
              </a:ext>
            </a:extLst>
          </p:cNvPr>
          <p:cNvSpPr txBox="1">
            <a:spLocks noGrp="1"/>
          </p:cNvSpPr>
          <p:nvPr>
            <p:ph type="title"/>
          </p:nvPr>
        </p:nvSpPr>
        <p:spPr>
          <a:xfrm>
            <a:off x="1031427" y="2271987"/>
            <a:ext cx="6307941" cy="1571988"/>
          </a:xfrm>
          <a:prstGeom prst="rect">
            <a:avLst/>
          </a:prstGeom>
        </p:spPr>
        <p:txBody>
          <a:bodyPr spcFirstLastPara="1" wrap="square" lIns="91425" tIns="91425" rIns="91425" bIns="91425" anchor="ctr" anchorCtr="0">
            <a:noAutofit/>
          </a:bodyPr>
          <a:lstStyle/>
          <a:p>
            <a:r>
              <a:rPr lang="en"/>
              <a:t>Recommendations &amp; Implications</a:t>
            </a:r>
          </a:p>
        </p:txBody>
      </p:sp>
      <p:sp>
        <p:nvSpPr>
          <p:cNvPr id="2075" name="Google Shape;2075;p55">
            <a:extLst>
              <a:ext uri="{FF2B5EF4-FFF2-40B4-BE49-F238E27FC236}">
                <a16:creationId xmlns:a16="http://schemas.microsoft.com/office/drawing/2014/main" id="{CF98B15D-3C40-EFED-610B-33595FAC8FA6}"/>
              </a:ext>
            </a:extLst>
          </p:cNvPr>
          <p:cNvSpPr txBox="1">
            <a:spLocks noGrp="1"/>
          </p:cNvSpPr>
          <p:nvPr>
            <p:ph type="title" idx="2"/>
          </p:nvPr>
        </p:nvSpPr>
        <p:spPr>
          <a:xfrm>
            <a:off x="2754801" y="83492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grpSp>
        <p:nvGrpSpPr>
          <p:cNvPr id="2077" name="Google Shape;2077;p55">
            <a:extLst>
              <a:ext uri="{FF2B5EF4-FFF2-40B4-BE49-F238E27FC236}">
                <a16:creationId xmlns:a16="http://schemas.microsoft.com/office/drawing/2014/main" id="{116E3C58-8C3C-C78A-D222-688B91DCCD32}"/>
              </a:ext>
            </a:extLst>
          </p:cNvPr>
          <p:cNvGrpSpPr/>
          <p:nvPr/>
        </p:nvGrpSpPr>
        <p:grpSpPr>
          <a:xfrm rot="-9853572">
            <a:off x="227929" y="2770955"/>
            <a:ext cx="1600468" cy="1898641"/>
            <a:chOff x="7069011" y="288527"/>
            <a:chExt cx="1600705" cy="1898921"/>
          </a:xfrm>
        </p:grpSpPr>
        <p:grpSp>
          <p:nvGrpSpPr>
            <p:cNvPr id="2078" name="Google Shape;2078;p55">
              <a:extLst>
                <a:ext uri="{FF2B5EF4-FFF2-40B4-BE49-F238E27FC236}">
                  <a16:creationId xmlns:a16="http://schemas.microsoft.com/office/drawing/2014/main" id="{8BAC709B-3DB9-9EFA-7263-CC0BC0F2619E}"/>
                </a:ext>
              </a:extLst>
            </p:cNvPr>
            <p:cNvGrpSpPr/>
            <p:nvPr/>
          </p:nvGrpSpPr>
          <p:grpSpPr>
            <a:xfrm rot="-5400000">
              <a:off x="7098612" y="258925"/>
              <a:ext cx="1241972" cy="1301175"/>
              <a:chOff x="649743" y="199799"/>
              <a:chExt cx="1100649" cy="1153115"/>
            </a:xfrm>
          </p:grpSpPr>
          <p:grpSp>
            <p:nvGrpSpPr>
              <p:cNvPr id="2079" name="Google Shape;2079;p55">
                <a:extLst>
                  <a:ext uri="{FF2B5EF4-FFF2-40B4-BE49-F238E27FC236}">
                    <a16:creationId xmlns:a16="http://schemas.microsoft.com/office/drawing/2014/main" id="{6A98189E-E1A5-EE1B-503A-5CC44ADB2956}"/>
                  </a:ext>
                </a:extLst>
              </p:cNvPr>
              <p:cNvGrpSpPr/>
              <p:nvPr/>
            </p:nvGrpSpPr>
            <p:grpSpPr>
              <a:xfrm rot="8300102">
                <a:off x="714386" y="799798"/>
                <a:ext cx="576485" cy="413842"/>
                <a:chOff x="6287275" y="3211700"/>
                <a:chExt cx="543900" cy="390450"/>
              </a:xfrm>
            </p:grpSpPr>
            <p:sp>
              <p:nvSpPr>
                <p:cNvPr id="2080" name="Google Shape;2080;p55">
                  <a:extLst>
                    <a:ext uri="{FF2B5EF4-FFF2-40B4-BE49-F238E27FC236}">
                      <a16:creationId xmlns:a16="http://schemas.microsoft.com/office/drawing/2014/main" id="{C2738454-F732-1A5E-CDCE-1F4751CBA5C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a:extLst>
                    <a:ext uri="{FF2B5EF4-FFF2-40B4-BE49-F238E27FC236}">
                      <a16:creationId xmlns:a16="http://schemas.microsoft.com/office/drawing/2014/main" id="{6FCE8AA0-3F0A-8FA9-EB71-6E57CDBF6B21}"/>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a:extLst>
                    <a:ext uri="{FF2B5EF4-FFF2-40B4-BE49-F238E27FC236}">
                      <a16:creationId xmlns:a16="http://schemas.microsoft.com/office/drawing/2014/main" id="{90CEA37E-19F5-6C4A-CF9F-FFB6CD26100A}"/>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a:extLst>
                    <a:ext uri="{FF2B5EF4-FFF2-40B4-BE49-F238E27FC236}">
                      <a16:creationId xmlns:a16="http://schemas.microsoft.com/office/drawing/2014/main" id="{A321408D-AB75-3181-E2CF-7974279CD606}"/>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5">
                <a:extLst>
                  <a:ext uri="{FF2B5EF4-FFF2-40B4-BE49-F238E27FC236}">
                    <a16:creationId xmlns:a16="http://schemas.microsoft.com/office/drawing/2014/main" id="{A7B281D2-CF0E-2612-8800-07BA8C37CB4A}"/>
                  </a:ext>
                </a:extLst>
              </p:cNvPr>
              <p:cNvGrpSpPr/>
              <p:nvPr/>
            </p:nvGrpSpPr>
            <p:grpSpPr>
              <a:xfrm rot="8300102">
                <a:off x="1109263" y="339073"/>
                <a:ext cx="576485" cy="413842"/>
                <a:chOff x="6287275" y="3211700"/>
                <a:chExt cx="543900" cy="390450"/>
              </a:xfrm>
            </p:grpSpPr>
            <p:sp>
              <p:nvSpPr>
                <p:cNvPr id="2085" name="Google Shape;2085;p55">
                  <a:extLst>
                    <a:ext uri="{FF2B5EF4-FFF2-40B4-BE49-F238E27FC236}">
                      <a16:creationId xmlns:a16="http://schemas.microsoft.com/office/drawing/2014/main" id="{DAAA23FF-1DFE-F9CC-4C20-2C45EFD459AF}"/>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a:extLst>
                    <a:ext uri="{FF2B5EF4-FFF2-40B4-BE49-F238E27FC236}">
                      <a16:creationId xmlns:a16="http://schemas.microsoft.com/office/drawing/2014/main" id="{D268E0B8-B254-D741-E96A-4C7E69718D1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a:extLst>
                    <a:ext uri="{FF2B5EF4-FFF2-40B4-BE49-F238E27FC236}">
                      <a16:creationId xmlns:a16="http://schemas.microsoft.com/office/drawing/2014/main" id="{25E1B298-90F0-6FBC-8F60-90B14773D5ED}"/>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a:extLst>
                    <a:ext uri="{FF2B5EF4-FFF2-40B4-BE49-F238E27FC236}">
                      <a16:creationId xmlns:a16="http://schemas.microsoft.com/office/drawing/2014/main" id="{5B54D64E-9050-8A92-C743-213DB2FB4120}"/>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9" name="Google Shape;2089;p55">
              <a:extLst>
                <a:ext uri="{FF2B5EF4-FFF2-40B4-BE49-F238E27FC236}">
                  <a16:creationId xmlns:a16="http://schemas.microsoft.com/office/drawing/2014/main" id="{14405D48-7539-2667-0F12-22B80B7C161F}"/>
                </a:ext>
              </a:extLst>
            </p:cNvPr>
            <p:cNvGrpSpPr/>
            <p:nvPr/>
          </p:nvGrpSpPr>
          <p:grpSpPr>
            <a:xfrm rot="3784502">
              <a:off x="7988974" y="1558208"/>
              <a:ext cx="650532" cy="466998"/>
              <a:chOff x="6287275" y="3211700"/>
              <a:chExt cx="543900" cy="390450"/>
            </a:xfrm>
          </p:grpSpPr>
          <p:sp>
            <p:nvSpPr>
              <p:cNvPr id="2090" name="Google Shape;2090;p55">
                <a:extLst>
                  <a:ext uri="{FF2B5EF4-FFF2-40B4-BE49-F238E27FC236}">
                    <a16:creationId xmlns:a16="http://schemas.microsoft.com/office/drawing/2014/main" id="{6A242283-505C-79C2-AC28-059140618E67}"/>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a:extLst>
                  <a:ext uri="{FF2B5EF4-FFF2-40B4-BE49-F238E27FC236}">
                    <a16:creationId xmlns:a16="http://schemas.microsoft.com/office/drawing/2014/main" id="{37C19F21-EB88-3F4E-B356-29327CC74FB2}"/>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a:extLst>
                  <a:ext uri="{FF2B5EF4-FFF2-40B4-BE49-F238E27FC236}">
                    <a16:creationId xmlns:a16="http://schemas.microsoft.com/office/drawing/2014/main" id="{7989E610-FC42-FD11-DE94-405456A177E4}"/>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a:extLst>
                  <a:ext uri="{FF2B5EF4-FFF2-40B4-BE49-F238E27FC236}">
                    <a16:creationId xmlns:a16="http://schemas.microsoft.com/office/drawing/2014/main" id="{31C85BE1-95B0-3CE4-C88C-7B42862359C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2451;p62">
            <a:extLst>
              <a:ext uri="{FF2B5EF4-FFF2-40B4-BE49-F238E27FC236}">
                <a16:creationId xmlns:a16="http://schemas.microsoft.com/office/drawing/2014/main" id="{A4AC559C-DE2B-EDF3-1C43-D7CF835E7005}"/>
              </a:ext>
            </a:extLst>
          </p:cNvPr>
          <p:cNvGrpSpPr/>
          <p:nvPr/>
        </p:nvGrpSpPr>
        <p:grpSpPr>
          <a:xfrm>
            <a:off x="7023872" y="2573283"/>
            <a:ext cx="1033319" cy="1580422"/>
            <a:chOff x="8801073" y="3216286"/>
            <a:chExt cx="649436" cy="993289"/>
          </a:xfrm>
        </p:grpSpPr>
        <p:sp>
          <p:nvSpPr>
            <p:cNvPr id="3" name="Google Shape;2452;p62">
              <a:extLst>
                <a:ext uri="{FF2B5EF4-FFF2-40B4-BE49-F238E27FC236}">
                  <a16:creationId xmlns:a16="http://schemas.microsoft.com/office/drawing/2014/main" id="{3D9434F7-34CE-0F95-7811-18AD4D2EC9E6}"/>
                </a:ext>
              </a:extLst>
            </p:cNvPr>
            <p:cNvSpPr/>
            <p:nvPr/>
          </p:nvSpPr>
          <p:spPr>
            <a:xfrm>
              <a:off x="8801075" y="3521838"/>
              <a:ext cx="549300" cy="54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453;p62">
              <a:extLst>
                <a:ext uri="{FF2B5EF4-FFF2-40B4-BE49-F238E27FC236}">
                  <a16:creationId xmlns:a16="http://schemas.microsoft.com/office/drawing/2014/main" id="{E49FC174-5B2A-0E8F-C25C-40F61CE626B6}"/>
                </a:ext>
              </a:extLst>
            </p:cNvPr>
            <p:cNvGrpSpPr/>
            <p:nvPr/>
          </p:nvGrpSpPr>
          <p:grpSpPr>
            <a:xfrm>
              <a:off x="8801073" y="3216286"/>
              <a:ext cx="649436" cy="993289"/>
              <a:chOff x="1874475" y="4519350"/>
              <a:chExt cx="288075" cy="440600"/>
            </a:xfrm>
          </p:grpSpPr>
          <p:sp>
            <p:nvSpPr>
              <p:cNvPr id="5" name="Google Shape;2454;p62">
                <a:extLst>
                  <a:ext uri="{FF2B5EF4-FFF2-40B4-BE49-F238E27FC236}">
                    <a16:creationId xmlns:a16="http://schemas.microsoft.com/office/drawing/2014/main" id="{F17C15FD-D6C6-0BB6-D0AE-926B61A66A91}"/>
                  </a:ext>
                </a:extLst>
              </p:cNvPr>
              <p:cNvSpPr/>
              <p:nvPr/>
            </p:nvSpPr>
            <p:spPr>
              <a:xfrm>
                <a:off x="1874475" y="4519350"/>
                <a:ext cx="288075" cy="440600"/>
              </a:xfrm>
              <a:custGeom>
                <a:avLst/>
                <a:gdLst/>
                <a:ahLst/>
                <a:cxnLst/>
                <a:rect l="l" t="t" r="r" b="b"/>
                <a:pathLst>
                  <a:path w="11523" h="17624" extrusionOk="0">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55;p62">
                <a:extLst>
                  <a:ext uri="{FF2B5EF4-FFF2-40B4-BE49-F238E27FC236}">
                    <a16:creationId xmlns:a16="http://schemas.microsoft.com/office/drawing/2014/main" id="{C7930CB3-1252-8F90-E980-68C7A94ECEE2}"/>
                  </a:ext>
                </a:extLst>
              </p:cNvPr>
              <p:cNvSpPr/>
              <p:nvPr/>
            </p:nvSpPr>
            <p:spPr>
              <a:xfrm>
                <a:off x="2053900" y="4710150"/>
                <a:ext cx="5425" cy="11450"/>
              </a:xfrm>
              <a:custGeom>
                <a:avLst/>
                <a:gdLst/>
                <a:ahLst/>
                <a:cxnLst/>
                <a:rect l="l" t="t" r="r" b="b"/>
                <a:pathLst>
                  <a:path w="217" h="458"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6;p62">
                <a:extLst>
                  <a:ext uri="{FF2B5EF4-FFF2-40B4-BE49-F238E27FC236}">
                    <a16:creationId xmlns:a16="http://schemas.microsoft.com/office/drawing/2014/main" id="{233D5010-D0EB-7D2D-3A31-EEC3B0164D5F}"/>
                  </a:ext>
                </a:extLst>
              </p:cNvPr>
              <p:cNvSpPr/>
              <p:nvPr/>
            </p:nvSpPr>
            <p:spPr>
              <a:xfrm>
                <a:off x="20815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7;p62">
                <a:extLst>
                  <a:ext uri="{FF2B5EF4-FFF2-40B4-BE49-F238E27FC236}">
                    <a16:creationId xmlns:a16="http://schemas.microsoft.com/office/drawing/2014/main" id="{70F53B11-8708-5B8C-029F-6868142D36E0}"/>
                  </a:ext>
                </a:extLst>
              </p:cNvPr>
              <p:cNvSpPr/>
              <p:nvPr/>
            </p:nvSpPr>
            <p:spPr>
              <a:xfrm>
                <a:off x="20881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8;p62">
                <a:extLst>
                  <a:ext uri="{FF2B5EF4-FFF2-40B4-BE49-F238E27FC236}">
                    <a16:creationId xmlns:a16="http://schemas.microsoft.com/office/drawing/2014/main" id="{56A86E90-3E96-2AD7-6700-A6389E2A3D94}"/>
                  </a:ext>
                </a:extLst>
              </p:cNvPr>
              <p:cNvSpPr/>
              <p:nvPr/>
            </p:nvSpPr>
            <p:spPr>
              <a:xfrm>
                <a:off x="2088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9;p62">
                <a:extLst>
                  <a:ext uri="{FF2B5EF4-FFF2-40B4-BE49-F238E27FC236}">
                    <a16:creationId xmlns:a16="http://schemas.microsoft.com/office/drawing/2014/main" id="{291DB14F-F023-1DBE-949C-5BCCDACD9621}"/>
                  </a:ext>
                </a:extLst>
              </p:cNvPr>
              <p:cNvSpPr/>
              <p:nvPr/>
            </p:nvSpPr>
            <p:spPr>
              <a:xfrm>
                <a:off x="2094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60;p62">
                <a:extLst>
                  <a:ext uri="{FF2B5EF4-FFF2-40B4-BE49-F238E27FC236}">
                    <a16:creationId xmlns:a16="http://schemas.microsoft.com/office/drawing/2014/main" id="{B88856BD-E4CF-5052-36E5-5161E840CD65}"/>
                  </a:ext>
                </a:extLst>
              </p:cNvPr>
              <p:cNvSpPr/>
              <p:nvPr/>
            </p:nvSpPr>
            <p:spPr>
              <a:xfrm>
                <a:off x="2100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61;p62">
                <a:extLst>
                  <a:ext uri="{FF2B5EF4-FFF2-40B4-BE49-F238E27FC236}">
                    <a16:creationId xmlns:a16="http://schemas.microsoft.com/office/drawing/2014/main" id="{2B2F1790-D3BE-137F-4BF8-30ED03A4414F}"/>
                  </a:ext>
                </a:extLst>
              </p:cNvPr>
              <p:cNvSpPr/>
              <p:nvPr/>
            </p:nvSpPr>
            <p:spPr>
              <a:xfrm>
                <a:off x="2081500" y="4819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62;p62">
                <a:extLst>
                  <a:ext uri="{FF2B5EF4-FFF2-40B4-BE49-F238E27FC236}">
                    <a16:creationId xmlns:a16="http://schemas.microsoft.com/office/drawing/2014/main" id="{21C9CE26-4502-58F0-5C7A-2E96AC6E82F5}"/>
                  </a:ext>
                </a:extLst>
              </p:cNvPr>
              <p:cNvSpPr/>
              <p:nvPr/>
            </p:nvSpPr>
            <p:spPr>
              <a:xfrm>
                <a:off x="2088100" y="4819375"/>
                <a:ext cx="11425" cy="11425"/>
              </a:xfrm>
              <a:custGeom>
                <a:avLst/>
                <a:gdLst/>
                <a:ahLst/>
                <a:cxnLst/>
                <a:rect l="l" t="t" r="r" b="b"/>
                <a:pathLst>
                  <a:path w="457" h="457" extrusionOk="0">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63;p62">
                <a:extLst>
                  <a:ext uri="{FF2B5EF4-FFF2-40B4-BE49-F238E27FC236}">
                    <a16:creationId xmlns:a16="http://schemas.microsoft.com/office/drawing/2014/main" id="{A109B26C-FE8A-93EC-794F-8A61415581D7}"/>
                  </a:ext>
                </a:extLst>
              </p:cNvPr>
              <p:cNvSpPr/>
              <p:nvPr/>
            </p:nvSpPr>
            <p:spPr>
              <a:xfrm>
                <a:off x="2053300" y="4852975"/>
                <a:ext cx="11425" cy="11425"/>
              </a:xfrm>
              <a:custGeom>
                <a:avLst/>
                <a:gdLst/>
                <a:ahLst/>
                <a:cxnLst/>
                <a:rect l="l" t="t" r="r" b="b"/>
                <a:pathLst>
                  <a:path w="457" h="457" extrusionOk="0">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62">
                <a:extLst>
                  <a:ext uri="{FF2B5EF4-FFF2-40B4-BE49-F238E27FC236}">
                    <a16:creationId xmlns:a16="http://schemas.microsoft.com/office/drawing/2014/main" id="{7B0891E9-EB4C-A268-14DC-83B31446534D}"/>
                  </a:ext>
                </a:extLst>
              </p:cNvPr>
              <p:cNvSpPr/>
              <p:nvPr/>
            </p:nvSpPr>
            <p:spPr>
              <a:xfrm>
                <a:off x="2008300" y="48685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65;p62">
                <a:extLst>
                  <a:ext uri="{FF2B5EF4-FFF2-40B4-BE49-F238E27FC236}">
                    <a16:creationId xmlns:a16="http://schemas.microsoft.com/office/drawing/2014/main" id="{52BF420C-CC9C-84B5-EC79-A6A9A88D8F00}"/>
                  </a:ext>
                </a:extLst>
              </p:cNvPr>
              <p:cNvSpPr/>
              <p:nvPr/>
            </p:nvSpPr>
            <p:spPr>
              <a:xfrm>
                <a:off x="2019700" y="48685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6;p62">
                <a:extLst>
                  <a:ext uri="{FF2B5EF4-FFF2-40B4-BE49-F238E27FC236}">
                    <a16:creationId xmlns:a16="http://schemas.microsoft.com/office/drawing/2014/main" id="{6E9B52BC-7756-F5F1-C860-91890A9A9D87}"/>
                  </a:ext>
                </a:extLst>
              </p:cNvPr>
              <p:cNvSpPr/>
              <p:nvPr/>
            </p:nvSpPr>
            <p:spPr>
              <a:xfrm>
                <a:off x="1963900" y="48529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7;p62">
                <a:extLst>
                  <a:ext uri="{FF2B5EF4-FFF2-40B4-BE49-F238E27FC236}">
                    <a16:creationId xmlns:a16="http://schemas.microsoft.com/office/drawing/2014/main" id="{9DBEDBB6-2889-ACA5-095A-7362856E0602}"/>
                  </a:ext>
                </a:extLst>
              </p:cNvPr>
              <p:cNvSpPr/>
              <p:nvPr/>
            </p:nvSpPr>
            <p:spPr>
              <a:xfrm>
                <a:off x="1975300" y="48529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8;p62">
                <a:extLst>
                  <a:ext uri="{FF2B5EF4-FFF2-40B4-BE49-F238E27FC236}">
                    <a16:creationId xmlns:a16="http://schemas.microsoft.com/office/drawing/2014/main" id="{6CA90DF3-5DF6-326E-8B6D-EA4198DF348E}"/>
                  </a:ext>
                </a:extLst>
              </p:cNvPr>
              <p:cNvSpPr/>
              <p:nvPr/>
            </p:nvSpPr>
            <p:spPr>
              <a:xfrm>
                <a:off x="1981300" y="4852975"/>
                <a:ext cx="6025" cy="11425"/>
              </a:xfrm>
              <a:custGeom>
                <a:avLst/>
                <a:gdLst/>
                <a:ahLst/>
                <a:cxnLst/>
                <a:rect l="l" t="t" r="r" b="b"/>
                <a:pathLst>
                  <a:path w="241" h="457" extrusionOk="0">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9;p62">
                <a:extLst>
                  <a:ext uri="{FF2B5EF4-FFF2-40B4-BE49-F238E27FC236}">
                    <a16:creationId xmlns:a16="http://schemas.microsoft.com/office/drawing/2014/main" id="{8AF8F133-6B92-5540-D319-7CAE9435CA7E}"/>
                  </a:ext>
                </a:extLst>
              </p:cNvPr>
              <p:cNvSpPr/>
              <p:nvPr/>
            </p:nvSpPr>
            <p:spPr>
              <a:xfrm>
                <a:off x="1931500" y="4819375"/>
                <a:ext cx="27025" cy="11425"/>
              </a:xfrm>
              <a:custGeom>
                <a:avLst/>
                <a:gdLst/>
                <a:ahLst/>
                <a:cxnLst/>
                <a:rect l="l" t="t" r="r" b="b"/>
                <a:pathLst>
                  <a:path w="1081" h="457" extrusionOk="0">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70;p62">
                <a:extLst>
                  <a:ext uri="{FF2B5EF4-FFF2-40B4-BE49-F238E27FC236}">
                    <a16:creationId xmlns:a16="http://schemas.microsoft.com/office/drawing/2014/main" id="{D89A9D7C-24CE-A807-9C59-C737921A1DE8}"/>
                  </a:ext>
                </a:extLst>
              </p:cNvPr>
              <p:cNvSpPr/>
              <p:nvPr/>
            </p:nvSpPr>
            <p:spPr>
              <a:xfrm>
                <a:off x="1924900" y="4780375"/>
                <a:ext cx="5425" cy="11425"/>
              </a:xfrm>
              <a:custGeom>
                <a:avLst/>
                <a:gdLst/>
                <a:ahLst/>
                <a:cxnLst/>
                <a:rect l="l" t="t" r="r" b="b"/>
                <a:pathLst>
                  <a:path w="217" h="457" extrusionOk="0">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71;p62">
                <a:extLst>
                  <a:ext uri="{FF2B5EF4-FFF2-40B4-BE49-F238E27FC236}">
                    <a16:creationId xmlns:a16="http://schemas.microsoft.com/office/drawing/2014/main" id="{2D3D4113-597A-E47A-3CA9-C86AEC099680}"/>
                  </a:ext>
                </a:extLst>
              </p:cNvPr>
              <p:cNvSpPr/>
              <p:nvPr/>
            </p:nvSpPr>
            <p:spPr>
              <a:xfrm>
                <a:off x="1930900" y="4780375"/>
                <a:ext cx="11425" cy="11425"/>
              </a:xfrm>
              <a:custGeom>
                <a:avLst/>
                <a:gdLst/>
                <a:ahLst/>
                <a:cxnLst/>
                <a:rect l="l" t="t" r="r" b="b"/>
                <a:pathLst>
                  <a:path w="457" h="457" extrusionOk="0">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72;p62">
                <a:extLst>
                  <a:ext uri="{FF2B5EF4-FFF2-40B4-BE49-F238E27FC236}">
                    <a16:creationId xmlns:a16="http://schemas.microsoft.com/office/drawing/2014/main" id="{F8EA319F-13D8-9B17-FDF8-67995620B241}"/>
                  </a:ext>
                </a:extLst>
              </p:cNvPr>
              <p:cNvSpPr/>
              <p:nvPr/>
            </p:nvSpPr>
            <p:spPr>
              <a:xfrm>
                <a:off x="1936300" y="4740175"/>
                <a:ext cx="11425" cy="11425"/>
              </a:xfrm>
              <a:custGeom>
                <a:avLst/>
                <a:gdLst/>
                <a:ahLst/>
                <a:cxnLst/>
                <a:rect l="l" t="t" r="r" b="b"/>
                <a:pathLst>
                  <a:path w="457" h="457" extrusionOk="0">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73;p62">
                <a:extLst>
                  <a:ext uri="{FF2B5EF4-FFF2-40B4-BE49-F238E27FC236}">
                    <a16:creationId xmlns:a16="http://schemas.microsoft.com/office/drawing/2014/main" id="{D1AE56F6-8A82-0C72-2A02-E197A6A6F499}"/>
                  </a:ext>
                </a:extLst>
              </p:cNvPr>
              <p:cNvSpPr/>
              <p:nvPr/>
            </p:nvSpPr>
            <p:spPr>
              <a:xfrm>
                <a:off x="1962100" y="4710150"/>
                <a:ext cx="11425" cy="11450"/>
              </a:xfrm>
              <a:custGeom>
                <a:avLst/>
                <a:gdLst/>
                <a:ahLst/>
                <a:cxnLst/>
                <a:rect l="l" t="t" r="r" b="b"/>
                <a:pathLst>
                  <a:path w="457" h="458"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74;p62">
                <a:extLst>
                  <a:ext uri="{FF2B5EF4-FFF2-40B4-BE49-F238E27FC236}">
                    <a16:creationId xmlns:a16="http://schemas.microsoft.com/office/drawing/2014/main" id="{E5BA0E5F-8B98-D814-49F3-6C8FFFBBC8C9}"/>
                  </a:ext>
                </a:extLst>
              </p:cNvPr>
              <p:cNvSpPr/>
              <p:nvPr/>
            </p:nvSpPr>
            <p:spPr>
              <a:xfrm>
                <a:off x="1974100" y="4710150"/>
                <a:ext cx="6025" cy="11450"/>
              </a:xfrm>
              <a:custGeom>
                <a:avLst/>
                <a:gdLst/>
                <a:ahLst/>
                <a:cxnLst/>
                <a:rect l="l" t="t" r="r" b="b"/>
                <a:pathLst>
                  <a:path w="241" h="458" extrusionOk="0">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75;p62">
                <a:extLst>
                  <a:ext uri="{FF2B5EF4-FFF2-40B4-BE49-F238E27FC236}">
                    <a16:creationId xmlns:a16="http://schemas.microsoft.com/office/drawing/2014/main" id="{61FA03EA-2EBF-6F74-6DFC-AB4EEE486C6B}"/>
                  </a:ext>
                </a:extLst>
              </p:cNvPr>
              <p:cNvSpPr/>
              <p:nvPr/>
            </p:nvSpPr>
            <p:spPr>
              <a:xfrm>
                <a:off x="2005900" y="4696950"/>
                <a:ext cx="11425" cy="11425"/>
              </a:xfrm>
              <a:custGeom>
                <a:avLst/>
                <a:gdLst/>
                <a:ahLst/>
                <a:cxnLst/>
                <a:rect l="l" t="t" r="r" b="b"/>
                <a:pathLst>
                  <a:path w="457" h="457"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76;p62">
                <a:extLst>
                  <a:ext uri="{FF2B5EF4-FFF2-40B4-BE49-F238E27FC236}">
                    <a16:creationId xmlns:a16="http://schemas.microsoft.com/office/drawing/2014/main" id="{88ED5BFA-3C85-4321-E6C8-9077D570E843}"/>
                  </a:ext>
                </a:extLst>
              </p:cNvPr>
              <p:cNvSpPr/>
              <p:nvPr/>
            </p:nvSpPr>
            <p:spPr>
              <a:xfrm>
                <a:off x="2017900" y="4696950"/>
                <a:ext cx="6025" cy="11425"/>
              </a:xfrm>
              <a:custGeom>
                <a:avLst/>
                <a:gdLst/>
                <a:ahLst/>
                <a:cxnLst/>
                <a:rect l="l" t="t" r="r" b="b"/>
                <a:pathLst>
                  <a:path w="241" h="457" extrusionOk="0">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77;p62">
                <a:extLst>
                  <a:ext uri="{FF2B5EF4-FFF2-40B4-BE49-F238E27FC236}">
                    <a16:creationId xmlns:a16="http://schemas.microsoft.com/office/drawing/2014/main" id="{343791FE-8A1A-212C-DA75-02618CB51F44}"/>
                  </a:ext>
                </a:extLst>
              </p:cNvPr>
              <p:cNvSpPr/>
              <p:nvPr/>
            </p:nvSpPr>
            <p:spPr>
              <a:xfrm>
                <a:off x="2024500" y="4696950"/>
                <a:ext cx="5425" cy="11425"/>
              </a:xfrm>
              <a:custGeom>
                <a:avLst/>
                <a:gdLst/>
                <a:ahLst/>
                <a:cxnLst/>
                <a:rect l="l" t="t" r="r" b="b"/>
                <a:pathLst>
                  <a:path w="217" h="457"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8;p62">
                <a:extLst>
                  <a:ext uri="{FF2B5EF4-FFF2-40B4-BE49-F238E27FC236}">
                    <a16:creationId xmlns:a16="http://schemas.microsoft.com/office/drawing/2014/main" id="{6B1EEC2D-FB47-EBB5-21AC-939230D66BFC}"/>
                  </a:ext>
                </a:extLst>
              </p:cNvPr>
              <p:cNvSpPr/>
              <p:nvPr/>
            </p:nvSpPr>
            <p:spPr>
              <a:xfrm>
                <a:off x="1954300" y="4719775"/>
                <a:ext cx="125425" cy="113425"/>
              </a:xfrm>
              <a:custGeom>
                <a:avLst/>
                <a:gdLst/>
                <a:ahLst/>
                <a:cxnLst/>
                <a:rect l="l" t="t" r="r" b="b"/>
                <a:pathLst>
                  <a:path w="5017" h="4537" extrusionOk="0">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9;p62">
                <a:extLst>
                  <a:ext uri="{FF2B5EF4-FFF2-40B4-BE49-F238E27FC236}">
                    <a16:creationId xmlns:a16="http://schemas.microsoft.com/office/drawing/2014/main" id="{DA39FF20-4600-561C-411D-20C4B2C838E4}"/>
                  </a:ext>
                </a:extLst>
              </p:cNvPr>
              <p:cNvSpPr/>
              <p:nvPr/>
            </p:nvSpPr>
            <p:spPr>
              <a:xfrm>
                <a:off x="2031100" y="4914775"/>
                <a:ext cx="110425" cy="20425"/>
              </a:xfrm>
              <a:custGeom>
                <a:avLst/>
                <a:gdLst/>
                <a:ahLst/>
                <a:cxnLst/>
                <a:rect l="l" t="t" r="r" b="b"/>
                <a:pathLst>
                  <a:path w="4417" h="817" extrusionOk="0">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0;p62">
                <a:extLst>
                  <a:ext uri="{FF2B5EF4-FFF2-40B4-BE49-F238E27FC236}">
                    <a16:creationId xmlns:a16="http://schemas.microsoft.com/office/drawing/2014/main" id="{22BAFB1D-EDCA-611E-DA13-61119A7CAA68}"/>
                  </a:ext>
                </a:extLst>
              </p:cNvPr>
              <p:cNvSpPr/>
              <p:nvPr/>
            </p:nvSpPr>
            <p:spPr>
              <a:xfrm>
                <a:off x="1998100" y="4728775"/>
                <a:ext cx="73825" cy="111025"/>
              </a:xfrm>
              <a:custGeom>
                <a:avLst/>
                <a:gdLst/>
                <a:ahLst/>
                <a:cxnLst/>
                <a:rect l="l" t="t" r="r" b="b"/>
                <a:pathLst>
                  <a:path w="2953" h="4441" extrusionOk="0">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8895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rows of rows&#10;&#10;AI-generated content may be incorrect.">
            <a:extLst>
              <a:ext uri="{FF2B5EF4-FFF2-40B4-BE49-F238E27FC236}">
                <a16:creationId xmlns:a16="http://schemas.microsoft.com/office/drawing/2014/main" id="{041EB004-4537-D2CC-8261-3308A01C8190}"/>
              </a:ext>
            </a:extLst>
          </p:cNvPr>
          <p:cNvPicPr>
            <a:picLocks noChangeAspect="1"/>
          </p:cNvPicPr>
          <p:nvPr/>
        </p:nvPicPr>
        <p:blipFill>
          <a:blip r:embed="rId2"/>
          <a:stretch>
            <a:fillRect/>
          </a:stretch>
        </p:blipFill>
        <p:spPr>
          <a:xfrm>
            <a:off x="4162191" y="1160504"/>
            <a:ext cx="4350691" cy="2589256"/>
          </a:xfrm>
          <a:prstGeom prst="rect">
            <a:avLst/>
          </a:prstGeom>
        </p:spPr>
      </p:pic>
      <p:sp>
        <p:nvSpPr>
          <p:cNvPr id="8" name="Google Shape;2020;p54">
            <a:extLst>
              <a:ext uri="{FF2B5EF4-FFF2-40B4-BE49-F238E27FC236}">
                <a16:creationId xmlns:a16="http://schemas.microsoft.com/office/drawing/2014/main" id="{A9243BD0-1911-C08B-FCC1-233D9B1C5210}"/>
              </a:ext>
            </a:extLst>
          </p:cNvPr>
          <p:cNvSpPr txBox="1">
            <a:spLocks noGrp="1"/>
          </p:cNvSpPr>
          <p:nvPr/>
        </p:nvSpPr>
        <p:spPr>
          <a:xfrm>
            <a:off x="516585" y="2455595"/>
            <a:ext cx="3654214" cy="192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Alfa Slab One"/>
              <a:buNone/>
              <a:defRPr sz="2000" b="0" i="0" u="none" strike="noStrike" cap="none">
                <a:solidFill>
                  <a:schemeClr val="lt2"/>
                </a:solidFill>
                <a:highlight>
                  <a:schemeClr val="lt1"/>
                </a:highlight>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sz="1900"/>
              <a:t>Patrol Optimization</a:t>
            </a:r>
            <a:endParaRPr lang="en-US" sz="1900">
              <a:highlight>
                <a:srgbClr val="F2E7D6"/>
              </a:highlight>
            </a:endParaRPr>
          </a:p>
        </p:txBody>
      </p:sp>
      <p:sp>
        <p:nvSpPr>
          <p:cNvPr id="9" name="Google Shape;2021;p54">
            <a:extLst>
              <a:ext uri="{FF2B5EF4-FFF2-40B4-BE49-F238E27FC236}">
                <a16:creationId xmlns:a16="http://schemas.microsoft.com/office/drawing/2014/main" id="{B0ACAC7C-CAF9-3C26-9D69-C5F2A8761D9E}"/>
              </a:ext>
            </a:extLst>
          </p:cNvPr>
          <p:cNvSpPr txBox="1">
            <a:spLocks noGrp="1"/>
          </p:cNvSpPr>
          <p:nvPr/>
        </p:nvSpPr>
        <p:spPr>
          <a:xfrm>
            <a:off x="557035" y="2747997"/>
            <a:ext cx="3662492" cy="6430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lgn="just"/>
            <a:r>
              <a:rPr lang="en" sz="1200"/>
              <a:t>Direct more police allocation toward high-activity areas during the times when crime is most likely to occur (night vs day, violent vs non-violent)</a:t>
            </a:r>
          </a:p>
        </p:txBody>
      </p:sp>
      <p:grpSp>
        <p:nvGrpSpPr>
          <p:cNvPr id="10" name="Google Shape;2031;p54">
            <a:extLst>
              <a:ext uri="{FF2B5EF4-FFF2-40B4-BE49-F238E27FC236}">
                <a16:creationId xmlns:a16="http://schemas.microsoft.com/office/drawing/2014/main" id="{7756BA74-4DDD-528E-7E93-8C43DBB9C354}"/>
              </a:ext>
            </a:extLst>
          </p:cNvPr>
          <p:cNvGrpSpPr/>
          <p:nvPr/>
        </p:nvGrpSpPr>
        <p:grpSpPr>
          <a:xfrm>
            <a:off x="1909663" y="1804355"/>
            <a:ext cx="607256" cy="493279"/>
            <a:chOff x="2123831" y="1108759"/>
            <a:chExt cx="539639" cy="438353"/>
          </a:xfrm>
        </p:grpSpPr>
        <p:sp>
          <p:nvSpPr>
            <p:cNvPr id="12" name="Google Shape;2032;p54">
              <a:extLst>
                <a:ext uri="{FF2B5EF4-FFF2-40B4-BE49-F238E27FC236}">
                  <a16:creationId xmlns:a16="http://schemas.microsoft.com/office/drawing/2014/main" id="{10CC9604-BBB3-81BB-8FE2-51A1E1545015}"/>
                </a:ext>
              </a:extLst>
            </p:cNvPr>
            <p:cNvSpPr/>
            <p:nvPr/>
          </p:nvSpPr>
          <p:spPr>
            <a:xfrm>
              <a:off x="2348960" y="1233552"/>
              <a:ext cx="91732" cy="84029"/>
            </a:xfrm>
            <a:custGeom>
              <a:avLst/>
              <a:gdLst/>
              <a:ahLst/>
              <a:cxnLst/>
              <a:rect l="l" t="t" r="r" b="b"/>
              <a:pathLst>
                <a:path w="1834" h="1680" extrusionOk="0">
                  <a:moveTo>
                    <a:pt x="905" y="453"/>
                  </a:moveTo>
                  <a:lnTo>
                    <a:pt x="1000" y="643"/>
                  </a:lnTo>
                  <a:cubicBezTo>
                    <a:pt x="1000" y="691"/>
                    <a:pt x="1048" y="715"/>
                    <a:pt x="1096" y="715"/>
                  </a:cubicBezTo>
                  <a:lnTo>
                    <a:pt x="1310" y="762"/>
                  </a:lnTo>
                  <a:lnTo>
                    <a:pt x="1167" y="905"/>
                  </a:lnTo>
                  <a:cubicBezTo>
                    <a:pt x="1119" y="929"/>
                    <a:pt x="1119" y="1001"/>
                    <a:pt x="1119" y="1048"/>
                  </a:cubicBezTo>
                  <a:lnTo>
                    <a:pt x="1167" y="1262"/>
                  </a:lnTo>
                  <a:lnTo>
                    <a:pt x="977" y="1143"/>
                  </a:lnTo>
                  <a:cubicBezTo>
                    <a:pt x="953" y="1131"/>
                    <a:pt x="923" y="1126"/>
                    <a:pt x="893" y="1126"/>
                  </a:cubicBezTo>
                  <a:cubicBezTo>
                    <a:pt x="863" y="1126"/>
                    <a:pt x="834" y="1131"/>
                    <a:pt x="810" y="1143"/>
                  </a:cubicBezTo>
                  <a:lnTo>
                    <a:pt x="643" y="1262"/>
                  </a:lnTo>
                  <a:lnTo>
                    <a:pt x="667" y="1048"/>
                  </a:lnTo>
                  <a:cubicBezTo>
                    <a:pt x="667" y="1001"/>
                    <a:pt x="667" y="929"/>
                    <a:pt x="619" y="905"/>
                  </a:cubicBezTo>
                  <a:lnTo>
                    <a:pt x="476" y="762"/>
                  </a:lnTo>
                  <a:lnTo>
                    <a:pt x="691" y="715"/>
                  </a:lnTo>
                  <a:cubicBezTo>
                    <a:pt x="738" y="715"/>
                    <a:pt x="786" y="691"/>
                    <a:pt x="786" y="643"/>
                  </a:cubicBezTo>
                  <a:lnTo>
                    <a:pt x="905" y="453"/>
                  </a:lnTo>
                  <a:close/>
                  <a:moveTo>
                    <a:pt x="881" y="0"/>
                  </a:moveTo>
                  <a:cubicBezTo>
                    <a:pt x="810" y="0"/>
                    <a:pt x="762" y="24"/>
                    <a:pt x="715" y="96"/>
                  </a:cubicBezTo>
                  <a:lnTo>
                    <a:pt x="548" y="453"/>
                  </a:lnTo>
                  <a:lnTo>
                    <a:pt x="191" y="500"/>
                  </a:lnTo>
                  <a:cubicBezTo>
                    <a:pt x="119" y="500"/>
                    <a:pt x="48" y="548"/>
                    <a:pt x="24" y="619"/>
                  </a:cubicBezTo>
                  <a:cubicBezTo>
                    <a:pt x="0" y="691"/>
                    <a:pt x="24" y="762"/>
                    <a:pt x="72" y="834"/>
                  </a:cubicBezTo>
                  <a:lnTo>
                    <a:pt x="334" y="1072"/>
                  </a:lnTo>
                  <a:lnTo>
                    <a:pt x="286" y="1453"/>
                  </a:lnTo>
                  <a:cubicBezTo>
                    <a:pt x="262" y="1524"/>
                    <a:pt x="286" y="1596"/>
                    <a:pt x="357" y="1620"/>
                  </a:cubicBezTo>
                  <a:cubicBezTo>
                    <a:pt x="381" y="1644"/>
                    <a:pt x="429" y="1667"/>
                    <a:pt x="476" y="1667"/>
                  </a:cubicBezTo>
                  <a:cubicBezTo>
                    <a:pt x="500" y="1667"/>
                    <a:pt x="524" y="1667"/>
                    <a:pt x="548" y="1644"/>
                  </a:cubicBezTo>
                  <a:lnTo>
                    <a:pt x="881" y="1477"/>
                  </a:lnTo>
                  <a:lnTo>
                    <a:pt x="1215" y="1644"/>
                  </a:lnTo>
                  <a:cubicBezTo>
                    <a:pt x="1250" y="1667"/>
                    <a:pt x="1286" y="1679"/>
                    <a:pt x="1322" y="1679"/>
                  </a:cubicBezTo>
                  <a:cubicBezTo>
                    <a:pt x="1358" y="1679"/>
                    <a:pt x="1393" y="1667"/>
                    <a:pt x="1429" y="1644"/>
                  </a:cubicBezTo>
                  <a:cubicBezTo>
                    <a:pt x="1501" y="1596"/>
                    <a:pt x="1524" y="1524"/>
                    <a:pt x="1501" y="1453"/>
                  </a:cubicBezTo>
                  <a:lnTo>
                    <a:pt x="1429" y="1096"/>
                  </a:lnTo>
                  <a:lnTo>
                    <a:pt x="1715" y="834"/>
                  </a:lnTo>
                  <a:cubicBezTo>
                    <a:pt x="1834" y="715"/>
                    <a:pt x="1762" y="524"/>
                    <a:pt x="1596" y="500"/>
                  </a:cubicBezTo>
                  <a:lnTo>
                    <a:pt x="1239" y="453"/>
                  </a:lnTo>
                  <a:lnTo>
                    <a:pt x="1072" y="96"/>
                  </a:lnTo>
                  <a:cubicBezTo>
                    <a:pt x="1024" y="24"/>
                    <a:pt x="977" y="0"/>
                    <a:pt x="88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2033;p54">
              <a:extLst>
                <a:ext uri="{FF2B5EF4-FFF2-40B4-BE49-F238E27FC236}">
                  <a16:creationId xmlns:a16="http://schemas.microsoft.com/office/drawing/2014/main" id="{8CF59469-3B35-1921-2131-2AB1BD200D5E}"/>
                </a:ext>
              </a:extLst>
            </p:cNvPr>
            <p:cNvSpPr/>
            <p:nvPr/>
          </p:nvSpPr>
          <p:spPr>
            <a:xfrm>
              <a:off x="2123831" y="1108759"/>
              <a:ext cx="539639" cy="438353"/>
            </a:xfrm>
            <a:custGeom>
              <a:avLst/>
              <a:gdLst/>
              <a:ahLst/>
              <a:cxnLst/>
              <a:rect l="l" t="t" r="r" b="b"/>
              <a:pathLst>
                <a:path w="10789" h="8764" extrusionOk="0">
                  <a:moveTo>
                    <a:pt x="6335" y="1805"/>
                  </a:moveTo>
                  <a:lnTo>
                    <a:pt x="6692" y="2114"/>
                  </a:lnTo>
                  <a:cubicBezTo>
                    <a:pt x="6573" y="2352"/>
                    <a:pt x="6383" y="2924"/>
                    <a:pt x="6811" y="3805"/>
                  </a:cubicBezTo>
                  <a:cubicBezTo>
                    <a:pt x="6930" y="3972"/>
                    <a:pt x="6954" y="4162"/>
                    <a:pt x="6883" y="4353"/>
                  </a:cubicBezTo>
                  <a:cubicBezTo>
                    <a:pt x="6740" y="4662"/>
                    <a:pt x="6287" y="4877"/>
                    <a:pt x="5882" y="4972"/>
                  </a:cubicBezTo>
                  <a:lnTo>
                    <a:pt x="5835" y="4972"/>
                  </a:lnTo>
                  <a:cubicBezTo>
                    <a:pt x="5668" y="5020"/>
                    <a:pt x="5525" y="5091"/>
                    <a:pt x="5406" y="5210"/>
                  </a:cubicBezTo>
                  <a:cubicBezTo>
                    <a:pt x="5287" y="5091"/>
                    <a:pt x="5144" y="5020"/>
                    <a:pt x="4977" y="4972"/>
                  </a:cubicBezTo>
                  <a:cubicBezTo>
                    <a:pt x="4811" y="4948"/>
                    <a:pt x="4668" y="4877"/>
                    <a:pt x="4525" y="4829"/>
                  </a:cubicBezTo>
                  <a:cubicBezTo>
                    <a:pt x="4287" y="4734"/>
                    <a:pt x="4073" y="4567"/>
                    <a:pt x="3930" y="4353"/>
                  </a:cubicBezTo>
                  <a:cubicBezTo>
                    <a:pt x="3858" y="4162"/>
                    <a:pt x="3858" y="3948"/>
                    <a:pt x="3977" y="3781"/>
                  </a:cubicBezTo>
                  <a:lnTo>
                    <a:pt x="3977" y="3781"/>
                  </a:lnTo>
                  <a:lnTo>
                    <a:pt x="3953" y="3805"/>
                  </a:lnTo>
                  <a:cubicBezTo>
                    <a:pt x="4406" y="2924"/>
                    <a:pt x="4215" y="2352"/>
                    <a:pt x="4096" y="2114"/>
                  </a:cubicBezTo>
                  <a:lnTo>
                    <a:pt x="4454" y="1805"/>
                  </a:lnTo>
                  <a:cubicBezTo>
                    <a:pt x="4617" y="1877"/>
                    <a:pt x="4781" y="1909"/>
                    <a:pt x="4945" y="1909"/>
                  </a:cubicBezTo>
                  <a:cubicBezTo>
                    <a:pt x="4995" y="1909"/>
                    <a:pt x="5046" y="1906"/>
                    <a:pt x="5097" y="1900"/>
                  </a:cubicBezTo>
                  <a:cubicBezTo>
                    <a:pt x="5180" y="1840"/>
                    <a:pt x="5287" y="1811"/>
                    <a:pt x="5394" y="1811"/>
                  </a:cubicBezTo>
                  <a:cubicBezTo>
                    <a:pt x="5501" y="1811"/>
                    <a:pt x="5609" y="1840"/>
                    <a:pt x="5692" y="1900"/>
                  </a:cubicBezTo>
                  <a:cubicBezTo>
                    <a:pt x="5743" y="1906"/>
                    <a:pt x="5793" y="1909"/>
                    <a:pt x="5844" y="1909"/>
                  </a:cubicBezTo>
                  <a:cubicBezTo>
                    <a:pt x="6007" y="1909"/>
                    <a:pt x="6171" y="1877"/>
                    <a:pt x="6335" y="1805"/>
                  </a:cubicBezTo>
                  <a:close/>
                  <a:moveTo>
                    <a:pt x="1667" y="5591"/>
                  </a:moveTo>
                  <a:lnTo>
                    <a:pt x="1667" y="5853"/>
                  </a:lnTo>
                  <a:cubicBezTo>
                    <a:pt x="1667" y="5901"/>
                    <a:pt x="1691" y="5948"/>
                    <a:pt x="1691" y="5996"/>
                  </a:cubicBezTo>
                  <a:lnTo>
                    <a:pt x="1334" y="5996"/>
                  </a:lnTo>
                  <a:cubicBezTo>
                    <a:pt x="1215" y="5996"/>
                    <a:pt x="1120" y="5901"/>
                    <a:pt x="1120" y="5782"/>
                  </a:cubicBezTo>
                  <a:cubicBezTo>
                    <a:pt x="1120" y="5663"/>
                    <a:pt x="1215" y="5591"/>
                    <a:pt x="1334" y="5591"/>
                  </a:cubicBezTo>
                  <a:close/>
                  <a:moveTo>
                    <a:pt x="9455" y="5591"/>
                  </a:moveTo>
                  <a:cubicBezTo>
                    <a:pt x="9740" y="5591"/>
                    <a:pt x="9740" y="5996"/>
                    <a:pt x="9455" y="5996"/>
                  </a:cubicBezTo>
                  <a:lnTo>
                    <a:pt x="9097" y="5996"/>
                  </a:lnTo>
                  <a:cubicBezTo>
                    <a:pt x="9097" y="5948"/>
                    <a:pt x="9121" y="5901"/>
                    <a:pt x="9121" y="5853"/>
                  </a:cubicBezTo>
                  <a:lnTo>
                    <a:pt x="9121" y="5591"/>
                  </a:lnTo>
                  <a:close/>
                  <a:moveTo>
                    <a:pt x="5406" y="1"/>
                  </a:moveTo>
                  <a:cubicBezTo>
                    <a:pt x="5359" y="1"/>
                    <a:pt x="5311" y="7"/>
                    <a:pt x="5263" y="19"/>
                  </a:cubicBezTo>
                  <a:lnTo>
                    <a:pt x="2286" y="995"/>
                  </a:lnTo>
                  <a:cubicBezTo>
                    <a:pt x="2215" y="1019"/>
                    <a:pt x="2144" y="1066"/>
                    <a:pt x="2096" y="1114"/>
                  </a:cubicBezTo>
                  <a:lnTo>
                    <a:pt x="1310" y="1876"/>
                  </a:lnTo>
                  <a:cubicBezTo>
                    <a:pt x="1262" y="1948"/>
                    <a:pt x="1262" y="2043"/>
                    <a:pt x="1310" y="2114"/>
                  </a:cubicBezTo>
                  <a:cubicBezTo>
                    <a:pt x="1346" y="2138"/>
                    <a:pt x="1387" y="2150"/>
                    <a:pt x="1429" y="2150"/>
                  </a:cubicBezTo>
                  <a:cubicBezTo>
                    <a:pt x="1471" y="2150"/>
                    <a:pt x="1512" y="2138"/>
                    <a:pt x="1548" y="2114"/>
                  </a:cubicBezTo>
                  <a:lnTo>
                    <a:pt x="2310" y="1328"/>
                  </a:lnTo>
                  <a:cubicBezTo>
                    <a:pt x="2334" y="1328"/>
                    <a:pt x="2358" y="1305"/>
                    <a:pt x="2382" y="1305"/>
                  </a:cubicBezTo>
                  <a:lnTo>
                    <a:pt x="5359" y="328"/>
                  </a:lnTo>
                  <a:cubicBezTo>
                    <a:pt x="5370" y="316"/>
                    <a:pt x="5382" y="310"/>
                    <a:pt x="5397" y="310"/>
                  </a:cubicBezTo>
                  <a:cubicBezTo>
                    <a:pt x="5412" y="310"/>
                    <a:pt x="5430" y="316"/>
                    <a:pt x="5454" y="328"/>
                  </a:cubicBezTo>
                  <a:lnTo>
                    <a:pt x="8431" y="1305"/>
                  </a:lnTo>
                  <a:cubicBezTo>
                    <a:pt x="8454" y="1305"/>
                    <a:pt x="8478" y="1328"/>
                    <a:pt x="8478" y="1328"/>
                  </a:cubicBezTo>
                  <a:lnTo>
                    <a:pt x="10383" y="3210"/>
                  </a:lnTo>
                  <a:cubicBezTo>
                    <a:pt x="10431" y="3257"/>
                    <a:pt x="10455" y="3329"/>
                    <a:pt x="10431" y="3376"/>
                  </a:cubicBezTo>
                  <a:lnTo>
                    <a:pt x="9645" y="5305"/>
                  </a:lnTo>
                  <a:cubicBezTo>
                    <a:pt x="9574" y="5282"/>
                    <a:pt x="9502" y="5258"/>
                    <a:pt x="9455" y="5258"/>
                  </a:cubicBezTo>
                  <a:lnTo>
                    <a:pt x="9121" y="5258"/>
                  </a:lnTo>
                  <a:lnTo>
                    <a:pt x="9121" y="4996"/>
                  </a:lnTo>
                  <a:cubicBezTo>
                    <a:pt x="9121" y="4734"/>
                    <a:pt x="8907" y="4543"/>
                    <a:pt x="8645" y="4543"/>
                  </a:cubicBezTo>
                  <a:lnTo>
                    <a:pt x="8216" y="4543"/>
                  </a:lnTo>
                  <a:cubicBezTo>
                    <a:pt x="8121" y="4543"/>
                    <a:pt x="8050" y="4615"/>
                    <a:pt x="8073" y="4686"/>
                  </a:cubicBezTo>
                  <a:cubicBezTo>
                    <a:pt x="8073" y="4781"/>
                    <a:pt x="8121" y="4853"/>
                    <a:pt x="8216" y="4853"/>
                  </a:cubicBezTo>
                  <a:lnTo>
                    <a:pt x="8645" y="4853"/>
                  </a:lnTo>
                  <a:cubicBezTo>
                    <a:pt x="8740" y="4853"/>
                    <a:pt x="8812" y="4924"/>
                    <a:pt x="8812" y="4996"/>
                  </a:cubicBezTo>
                  <a:lnTo>
                    <a:pt x="8812" y="5853"/>
                  </a:lnTo>
                  <a:cubicBezTo>
                    <a:pt x="8812" y="5925"/>
                    <a:pt x="8740" y="5996"/>
                    <a:pt x="8645" y="5996"/>
                  </a:cubicBezTo>
                  <a:lnTo>
                    <a:pt x="2144" y="5996"/>
                  </a:lnTo>
                  <a:cubicBezTo>
                    <a:pt x="2048" y="5996"/>
                    <a:pt x="1977" y="5925"/>
                    <a:pt x="1977" y="5853"/>
                  </a:cubicBezTo>
                  <a:lnTo>
                    <a:pt x="1977" y="4996"/>
                  </a:lnTo>
                  <a:cubicBezTo>
                    <a:pt x="1977" y="4924"/>
                    <a:pt x="2048" y="4853"/>
                    <a:pt x="2144" y="4853"/>
                  </a:cubicBezTo>
                  <a:lnTo>
                    <a:pt x="3930" y="4853"/>
                  </a:lnTo>
                  <a:cubicBezTo>
                    <a:pt x="4215" y="5067"/>
                    <a:pt x="4525" y="5210"/>
                    <a:pt x="4882" y="5282"/>
                  </a:cubicBezTo>
                  <a:cubicBezTo>
                    <a:pt x="5025" y="5329"/>
                    <a:pt x="5144" y="5401"/>
                    <a:pt x="5239" y="5520"/>
                  </a:cubicBezTo>
                  <a:cubicBezTo>
                    <a:pt x="5287" y="5544"/>
                    <a:pt x="5335" y="5567"/>
                    <a:pt x="5406" y="5591"/>
                  </a:cubicBezTo>
                  <a:cubicBezTo>
                    <a:pt x="5454" y="5567"/>
                    <a:pt x="5501" y="5544"/>
                    <a:pt x="5549" y="5520"/>
                  </a:cubicBezTo>
                  <a:cubicBezTo>
                    <a:pt x="5644" y="5401"/>
                    <a:pt x="5763" y="5329"/>
                    <a:pt x="5906" y="5282"/>
                  </a:cubicBezTo>
                  <a:lnTo>
                    <a:pt x="5978" y="5282"/>
                  </a:lnTo>
                  <a:cubicBezTo>
                    <a:pt x="6168" y="5234"/>
                    <a:pt x="6359" y="5163"/>
                    <a:pt x="6549" y="5067"/>
                  </a:cubicBezTo>
                  <a:cubicBezTo>
                    <a:pt x="6668" y="5020"/>
                    <a:pt x="6764" y="4948"/>
                    <a:pt x="6883" y="4853"/>
                  </a:cubicBezTo>
                  <a:lnTo>
                    <a:pt x="7549" y="4853"/>
                  </a:lnTo>
                  <a:cubicBezTo>
                    <a:pt x="7621" y="4853"/>
                    <a:pt x="7692" y="4781"/>
                    <a:pt x="7692" y="4710"/>
                  </a:cubicBezTo>
                  <a:cubicBezTo>
                    <a:pt x="7692" y="4615"/>
                    <a:pt x="7621" y="4543"/>
                    <a:pt x="7549" y="4543"/>
                  </a:cubicBezTo>
                  <a:lnTo>
                    <a:pt x="7145" y="4543"/>
                  </a:lnTo>
                  <a:lnTo>
                    <a:pt x="7168" y="4496"/>
                  </a:lnTo>
                  <a:cubicBezTo>
                    <a:pt x="7287" y="4234"/>
                    <a:pt x="7264" y="3924"/>
                    <a:pt x="7097" y="3662"/>
                  </a:cubicBezTo>
                  <a:cubicBezTo>
                    <a:pt x="6930" y="3353"/>
                    <a:pt x="6859" y="2995"/>
                    <a:pt x="6883" y="2638"/>
                  </a:cubicBezTo>
                  <a:cubicBezTo>
                    <a:pt x="6883" y="2495"/>
                    <a:pt x="6930" y="2329"/>
                    <a:pt x="7026" y="2210"/>
                  </a:cubicBezTo>
                  <a:cubicBezTo>
                    <a:pt x="7073" y="2114"/>
                    <a:pt x="7049" y="2019"/>
                    <a:pt x="6978" y="1948"/>
                  </a:cubicBezTo>
                  <a:lnTo>
                    <a:pt x="6478" y="1519"/>
                  </a:lnTo>
                  <a:cubicBezTo>
                    <a:pt x="6448" y="1489"/>
                    <a:pt x="6401" y="1469"/>
                    <a:pt x="6352" y="1469"/>
                  </a:cubicBezTo>
                  <a:cubicBezTo>
                    <a:pt x="6322" y="1469"/>
                    <a:pt x="6291" y="1477"/>
                    <a:pt x="6263" y="1495"/>
                  </a:cubicBezTo>
                  <a:cubicBezTo>
                    <a:pt x="6081" y="1581"/>
                    <a:pt x="5934" y="1610"/>
                    <a:pt x="5820" y="1610"/>
                  </a:cubicBezTo>
                  <a:cubicBezTo>
                    <a:pt x="5650" y="1610"/>
                    <a:pt x="5554" y="1547"/>
                    <a:pt x="5525" y="1519"/>
                  </a:cubicBezTo>
                  <a:cubicBezTo>
                    <a:pt x="5489" y="1495"/>
                    <a:pt x="5442" y="1483"/>
                    <a:pt x="5394" y="1483"/>
                  </a:cubicBezTo>
                  <a:cubicBezTo>
                    <a:pt x="5347" y="1483"/>
                    <a:pt x="5299" y="1495"/>
                    <a:pt x="5263" y="1519"/>
                  </a:cubicBezTo>
                  <a:cubicBezTo>
                    <a:pt x="5235" y="1547"/>
                    <a:pt x="5138" y="1610"/>
                    <a:pt x="4969" y="1610"/>
                  </a:cubicBezTo>
                  <a:cubicBezTo>
                    <a:pt x="4855" y="1610"/>
                    <a:pt x="4707" y="1581"/>
                    <a:pt x="4525" y="1495"/>
                  </a:cubicBezTo>
                  <a:cubicBezTo>
                    <a:pt x="4498" y="1477"/>
                    <a:pt x="4470" y="1469"/>
                    <a:pt x="4443" y="1469"/>
                  </a:cubicBezTo>
                  <a:cubicBezTo>
                    <a:pt x="4399" y="1469"/>
                    <a:pt x="4355" y="1489"/>
                    <a:pt x="4311" y="1519"/>
                  </a:cubicBezTo>
                  <a:lnTo>
                    <a:pt x="3811" y="1948"/>
                  </a:lnTo>
                  <a:cubicBezTo>
                    <a:pt x="3739" y="2019"/>
                    <a:pt x="3715" y="2114"/>
                    <a:pt x="3787" y="2210"/>
                  </a:cubicBezTo>
                  <a:cubicBezTo>
                    <a:pt x="3858" y="2329"/>
                    <a:pt x="3906" y="2495"/>
                    <a:pt x="3930" y="2638"/>
                  </a:cubicBezTo>
                  <a:cubicBezTo>
                    <a:pt x="3953" y="2995"/>
                    <a:pt x="3858" y="3353"/>
                    <a:pt x="3692" y="3662"/>
                  </a:cubicBezTo>
                  <a:cubicBezTo>
                    <a:pt x="3525" y="3924"/>
                    <a:pt x="3525" y="4234"/>
                    <a:pt x="3644" y="4520"/>
                  </a:cubicBezTo>
                  <a:lnTo>
                    <a:pt x="3668" y="4543"/>
                  </a:lnTo>
                  <a:lnTo>
                    <a:pt x="2144" y="4543"/>
                  </a:lnTo>
                  <a:cubicBezTo>
                    <a:pt x="1882" y="4543"/>
                    <a:pt x="1667" y="4758"/>
                    <a:pt x="1667" y="5020"/>
                  </a:cubicBezTo>
                  <a:lnTo>
                    <a:pt x="1667" y="5282"/>
                  </a:lnTo>
                  <a:lnTo>
                    <a:pt x="1334" y="5282"/>
                  </a:lnTo>
                  <a:cubicBezTo>
                    <a:pt x="1262" y="5282"/>
                    <a:pt x="1215" y="5282"/>
                    <a:pt x="1143" y="5305"/>
                  </a:cubicBezTo>
                  <a:lnTo>
                    <a:pt x="357" y="3400"/>
                  </a:lnTo>
                  <a:cubicBezTo>
                    <a:pt x="334" y="3329"/>
                    <a:pt x="357" y="3257"/>
                    <a:pt x="405" y="3234"/>
                  </a:cubicBezTo>
                  <a:lnTo>
                    <a:pt x="1024" y="2591"/>
                  </a:lnTo>
                  <a:cubicBezTo>
                    <a:pt x="1167" y="2483"/>
                    <a:pt x="1056" y="2309"/>
                    <a:pt x="931" y="2309"/>
                  </a:cubicBezTo>
                  <a:cubicBezTo>
                    <a:pt x="889" y="2309"/>
                    <a:pt x="846" y="2329"/>
                    <a:pt x="810" y="2376"/>
                  </a:cubicBezTo>
                  <a:lnTo>
                    <a:pt x="191" y="2995"/>
                  </a:lnTo>
                  <a:cubicBezTo>
                    <a:pt x="48" y="3138"/>
                    <a:pt x="0" y="3329"/>
                    <a:pt x="72" y="3519"/>
                  </a:cubicBezTo>
                  <a:lnTo>
                    <a:pt x="905" y="5520"/>
                  </a:lnTo>
                  <a:cubicBezTo>
                    <a:pt x="834" y="5591"/>
                    <a:pt x="810" y="5710"/>
                    <a:pt x="810" y="5806"/>
                  </a:cubicBezTo>
                  <a:cubicBezTo>
                    <a:pt x="810" y="6091"/>
                    <a:pt x="1048" y="6329"/>
                    <a:pt x="1334" y="6329"/>
                  </a:cubicBezTo>
                  <a:lnTo>
                    <a:pt x="1858" y="6329"/>
                  </a:lnTo>
                  <a:cubicBezTo>
                    <a:pt x="1739" y="6496"/>
                    <a:pt x="1715" y="6687"/>
                    <a:pt x="1763" y="6877"/>
                  </a:cubicBezTo>
                  <a:cubicBezTo>
                    <a:pt x="2072" y="7996"/>
                    <a:pt x="3096" y="8758"/>
                    <a:pt x="4263" y="8758"/>
                  </a:cubicBezTo>
                  <a:lnTo>
                    <a:pt x="4406" y="8758"/>
                  </a:lnTo>
                  <a:cubicBezTo>
                    <a:pt x="4418" y="8762"/>
                    <a:pt x="4431" y="8763"/>
                    <a:pt x="4442" y="8763"/>
                  </a:cubicBezTo>
                  <a:cubicBezTo>
                    <a:pt x="4519" y="8763"/>
                    <a:pt x="4573" y="8698"/>
                    <a:pt x="4573" y="8616"/>
                  </a:cubicBezTo>
                  <a:cubicBezTo>
                    <a:pt x="4573" y="8520"/>
                    <a:pt x="4501" y="8449"/>
                    <a:pt x="4406" y="8449"/>
                  </a:cubicBezTo>
                  <a:lnTo>
                    <a:pt x="4263" y="8449"/>
                  </a:lnTo>
                  <a:cubicBezTo>
                    <a:pt x="3239" y="8449"/>
                    <a:pt x="2358" y="7782"/>
                    <a:pt x="2072" y="6782"/>
                  </a:cubicBezTo>
                  <a:cubicBezTo>
                    <a:pt x="2048" y="6687"/>
                    <a:pt x="2072" y="6568"/>
                    <a:pt x="2144" y="6496"/>
                  </a:cubicBezTo>
                  <a:cubicBezTo>
                    <a:pt x="2191" y="6401"/>
                    <a:pt x="2310" y="6353"/>
                    <a:pt x="2429" y="6353"/>
                  </a:cubicBezTo>
                  <a:lnTo>
                    <a:pt x="8383" y="6353"/>
                  </a:lnTo>
                  <a:cubicBezTo>
                    <a:pt x="8502" y="6353"/>
                    <a:pt x="8621" y="6401"/>
                    <a:pt x="8693" y="6496"/>
                  </a:cubicBezTo>
                  <a:cubicBezTo>
                    <a:pt x="8740" y="6568"/>
                    <a:pt x="8764" y="6687"/>
                    <a:pt x="8740" y="6782"/>
                  </a:cubicBezTo>
                  <a:cubicBezTo>
                    <a:pt x="8454" y="7782"/>
                    <a:pt x="7573" y="8449"/>
                    <a:pt x="6549" y="8449"/>
                  </a:cubicBezTo>
                  <a:lnTo>
                    <a:pt x="5097" y="8449"/>
                  </a:lnTo>
                  <a:cubicBezTo>
                    <a:pt x="5001" y="8449"/>
                    <a:pt x="4930" y="8520"/>
                    <a:pt x="4930" y="8616"/>
                  </a:cubicBezTo>
                  <a:cubicBezTo>
                    <a:pt x="4930" y="8698"/>
                    <a:pt x="4984" y="8763"/>
                    <a:pt x="5060" y="8763"/>
                  </a:cubicBezTo>
                  <a:cubicBezTo>
                    <a:pt x="5072" y="8763"/>
                    <a:pt x="5084" y="8762"/>
                    <a:pt x="5097" y="8758"/>
                  </a:cubicBezTo>
                  <a:lnTo>
                    <a:pt x="6525" y="8758"/>
                  </a:lnTo>
                  <a:cubicBezTo>
                    <a:pt x="7692" y="8758"/>
                    <a:pt x="8716" y="7996"/>
                    <a:pt x="9026" y="6877"/>
                  </a:cubicBezTo>
                  <a:cubicBezTo>
                    <a:pt x="9074" y="6687"/>
                    <a:pt x="9050" y="6496"/>
                    <a:pt x="8931" y="6329"/>
                  </a:cubicBezTo>
                  <a:lnTo>
                    <a:pt x="9455" y="6329"/>
                  </a:lnTo>
                  <a:cubicBezTo>
                    <a:pt x="9883" y="6329"/>
                    <a:pt x="10121" y="5877"/>
                    <a:pt x="9907" y="5520"/>
                  </a:cubicBezTo>
                  <a:lnTo>
                    <a:pt x="10717" y="3519"/>
                  </a:lnTo>
                  <a:cubicBezTo>
                    <a:pt x="10788" y="3353"/>
                    <a:pt x="10741" y="3138"/>
                    <a:pt x="10622" y="3019"/>
                  </a:cubicBezTo>
                  <a:lnTo>
                    <a:pt x="10622" y="2995"/>
                  </a:lnTo>
                  <a:lnTo>
                    <a:pt x="8716" y="1114"/>
                  </a:lnTo>
                  <a:cubicBezTo>
                    <a:pt x="8669" y="1066"/>
                    <a:pt x="8597" y="1019"/>
                    <a:pt x="8526" y="995"/>
                  </a:cubicBezTo>
                  <a:lnTo>
                    <a:pt x="5549" y="19"/>
                  </a:lnTo>
                  <a:cubicBezTo>
                    <a:pt x="5501" y="7"/>
                    <a:pt x="5454" y="1"/>
                    <a:pt x="5406"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2017;p54">
            <a:extLst>
              <a:ext uri="{FF2B5EF4-FFF2-40B4-BE49-F238E27FC236}">
                <a16:creationId xmlns:a16="http://schemas.microsoft.com/office/drawing/2014/main" id="{E99A6036-CEC6-F7FC-D77E-4B280F789C65}"/>
              </a:ext>
            </a:extLst>
          </p:cNvPr>
          <p:cNvSpPr txBox="1">
            <a:spLocks/>
          </p:cNvSpPr>
          <p:nvPr/>
        </p:nvSpPr>
        <p:spPr>
          <a:xfrm>
            <a:off x="720000" y="532925"/>
            <a:ext cx="7704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tx2"/>
                </a:solidFill>
                <a:latin typeface="Alfa Slab One"/>
              </a:rPr>
              <a:t>Recommendations</a:t>
            </a:r>
          </a:p>
        </p:txBody>
      </p:sp>
    </p:spTree>
    <p:extLst>
      <p:ext uri="{BB962C8B-B14F-4D97-AF65-F5344CB8AC3E}">
        <p14:creationId xmlns:p14="http://schemas.microsoft.com/office/powerpoint/2010/main" val="365843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5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Recommendations</a:t>
            </a:r>
            <a:endParaRPr/>
          </a:p>
        </p:txBody>
      </p:sp>
      <p:sp>
        <p:nvSpPr>
          <p:cNvPr id="2022" name="Google Shape;2022;p54"/>
          <p:cNvSpPr txBox="1">
            <a:spLocks noGrp="1"/>
          </p:cNvSpPr>
          <p:nvPr>
            <p:ph type="title" idx="2"/>
          </p:nvPr>
        </p:nvSpPr>
        <p:spPr>
          <a:xfrm>
            <a:off x="4831206" y="2572974"/>
            <a:ext cx="3382071" cy="184272"/>
          </a:xfrm>
          <a:prstGeom prst="rect">
            <a:avLst/>
          </a:prstGeom>
        </p:spPr>
        <p:txBody>
          <a:bodyPr spcFirstLastPara="1" wrap="square" lIns="91425" tIns="91425" rIns="91425" bIns="91425" anchor="ctr" anchorCtr="0">
            <a:noAutofit/>
          </a:bodyPr>
          <a:lstStyle/>
          <a:p>
            <a:r>
              <a:rPr lang="en" sz="1900"/>
              <a:t>Preventive Awareness - Neighborhoods</a:t>
            </a:r>
            <a:endParaRPr lang="en-US" sz="1900">
              <a:highlight>
                <a:srgbClr val="F2E7D6"/>
              </a:highlight>
            </a:endParaRPr>
          </a:p>
        </p:txBody>
      </p:sp>
      <p:sp>
        <p:nvSpPr>
          <p:cNvPr id="2023" name="Google Shape;2023;p54"/>
          <p:cNvSpPr txBox="1">
            <a:spLocks noGrp="1"/>
          </p:cNvSpPr>
          <p:nvPr>
            <p:ph type="subTitle" idx="3"/>
          </p:nvPr>
        </p:nvSpPr>
        <p:spPr>
          <a:xfrm>
            <a:off x="4901915" y="3016644"/>
            <a:ext cx="3518142" cy="448515"/>
          </a:xfrm>
          <a:prstGeom prst="rect">
            <a:avLst/>
          </a:prstGeom>
        </p:spPr>
        <p:txBody>
          <a:bodyPr spcFirstLastPara="1" wrap="square" lIns="91425" tIns="91425" rIns="91425" bIns="91425" anchor="ctr" anchorCtr="0">
            <a:noAutofit/>
          </a:bodyPr>
          <a:lstStyle/>
          <a:p>
            <a:pPr marL="0" indent="0" algn="l"/>
            <a:r>
              <a:rPr lang="en" sz="1300"/>
              <a:t>Use findings to support public education and outreach in higher risk areas</a:t>
            </a:r>
            <a:endParaRPr lang="en-US" sz="1300"/>
          </a:p>
        </p:txBody>
      </p:sp>
      <p:sp>
        <p:nvSpPr>
          <p:cNvPr id="2028" name="Google Shape;2028;p54"/>
          <p:cNvSpPr txBox="1">
            <a:spLocks noGrp="1"/>
          </p:cNvSpPr>
          <p:nvPr>
            <p:ph type="title" idx="13"/>
          </p:nvPr>
        </p:nvSpPr>
        <p:spPr>
          <a:xfrm>
            <a:off x="996546" y="2292139"/>
            <a:ext cx="2990865" cy="467754"/>
          </a:xfrm>
          <a:prstGeom prst="rect">
            <a:avLst/>
          </a:prstGeom>
        </p:spPr>
        <p:txBody>
          <a:bodyPr spcFirstLastPara="1" wrap="square" lIns="91425" tIns="91425" rIns="91425" bIns="91425" anchor="ctr" anchorCtr="0">
            <a:noAutofit/>
          </a:bodyPr>
          <a:lstStyle/>
          <a:p>
            <a:r>
              <a:rPr lang="en" sz="1900">
                <a:highlight>
                  <a:srgbClr val="F2E7D6"/>
                </a:highlight>
              </a:rPr>
              <a:t>Policy Insight - Crime</a:t>
            </a:r>
            <a:endParaRPr lang="en-US" sz="1900">
              <a:highlight>
                <a:srgbClr val="F2E7D6"/>
              </a:highlight>
            </a:endParaRPr>
          </a:p>
        </p:txBody>
      </p:sp>
      <p:sp>
        <p:nvSpPr>
          <p:cNvPr id="2029" name="Google Shape;2029;p54"/>
          <p:cNvSpPr txBox="1">
            <a:spLocks noGrp="1"/>
          </p:cNvSpPr>
          <p:nvPr>
            <p:ph type="subTitle" idx="14"/>
          </p:nvPr>
        </p:nvSpPr>
        <p:spPr>
          <a:xfrm>
            <a:off x="995666" y="2985064"/>
            <a:ext cx="3235093" cy="515416"/>
          </a:xfrm>
          <a:prstGeom prst="rect">
            <a:avLst/>
          </a:prstGeom>
        </p:spPr>
        <p:txBody>
          <a:bodyPr spcFirstLastPara="1" wrap="square" lIns="91425" tIns="91425" rIns="91425" bIns="91425" anchor="ctr" anchorCtr="0">
            <a:noAutofit/>
          </a:bodyPr>
          <a:lstStyle/>
          <a:p>
            <a:pPr marL="0" indent="0" algn="l"/>
            <a:r>
              <a:rPr lang="en" sz="1300"/>
              <a:t>Share findings with city planners and public safety teams to inform urban decision, such as lighting, transit access, or surveillance placement</a:t>
            </a:r>
          </a:p>
        </p:txBody>
      </p:sp>
      <p:sp>
        <p:nvSpPr>
          <p:cNvPr id="2030" name="Google Shape;2030;p54"/>
          <p:cNvSpPr/>
          <p:nvPr/>
        </p:nvSpPr>
        <p:spPr>
          <a:xfrm>
            <a:off x="2169229" y="1586049"/>
            <a:ext cx="644238" cy="602869"/>
          </a:xfrm>
          <a:custGeom>
            <a:avLst/>
            <a:gdLst/>
            <a:ahLst/>
            <a:cxnLst/>
            <a:rect l="l" t="t" r="r" b="b"/>
            <a:pathLst>
              <a:path w="11446" h="10711" extrusionOk="0">
                <a:moveTo>
                  <a:pt x="3096" y="334"/>
                </a:moveTo>
                <a:lnTo>
                  <a:pt x="3096" y="834"/>
                </a:lnTo>
                <a:cubicBezTo>
                  <a:pt x="2334" y="906"/>
                  <a:pt x="1715" y="1477"/>
                  <a:pt x="1549" y="2216"/>
                </a:cubicBezTo>
                <a:cubicBezTo>
                  <a:pt x="1525" y="2311"/>
                  <a:pt x="1596" y="2382"/>
                  <a:pt x="1668" y="2406"/>
                </a:cubicBezTo>
                <a:cubicBezTo>
                  <a:pt x="1680" y="2409"/>
                  <a:pt x="1693" y="2411"/>
                  <a:pt x="1705" y="2411"/>
                </a:cubicBezTo>
                <a:cubicBezTo>
                  <a:pt x="1781" y="2411"/>
                  <a:pt x="1837" y="2349"/>
                  <a:pt x="1858" y="2287"/>
                </a:cubicBezTo>
                <a:cubicBezTo>
                  <a:pt x="2022" y="1509"/>
                  <a:pt x="2635" y="1145"/>
                  <a:pt x="3249" y="1145"/>
                </a:cubicBezTo>
                <a:cubicBezTo>
                  <a:pt x="3970" y="1145"/>
                  <a:pt x="4692" y="1647"/>
                  <a:pt x="4692" y="2573"/>
                </a:cubicBezTo>
                <a:cubicBezTo>
                  <a:pt x="4692" y="3505"/>
                  <a:pt x="3961" y="4014"/>
                  <a:pt x="3236" y="4014"/>
                </a:cubicBezTo>
                <a:cubicBezTo>
                  <a:pt x="2626" y="4014"/>
                  <a:pt x="2021" y="3654"/>
                  <a:pt x="1858" y="2882"/>
                </a:cubicBezTo>
                <a:cubicBezTo>
                  <a:pt x="1838" y="2803"/>
                  <a:pt x="1786" y="2757"/>
                  <a:pt x="1714" y="2757"/>
                </a:cubicBezTo>
                <a:cubicBezTo>
                  <a:pt x="1700" y="2757"/>
                  <a:pt x="1684" y="2759"/>
                  <a:pt x="1668" y="2763"/>
                </a:cubicBezTo>
                <a:cubicBezTo>
                  <a:pt x="1572" y="2763"/>
                  <a:pt x="1525" y="2859"/>
                  <a:pt x="1549" y="2954"/>
                </a:cubicBezTo>
                <a:cubicBezTo>
                  <a:pt x="1644" y="3335"/>
                  <a:pt x="1834" y="3668"/>
                  <a:pt x="2144" y="3930"/>
                </a:cubicBezTo>
                <a:cubicBezTo>
                  <a:pt x="2287" y="4025"/>
                  <a:pt x="2453" y="4121"/>
                  <a:pt x="2620" y="4192"/>
                </a:cubicBezTo>
                <a:lnTo>
                  <a:pt x="2239" y="4573"/>
                </a:lnTo>
                <a:cubicBezTo>
                  <a:pt x="1453" y="4192"/>
                  <a:pt x="977" y="3382"/>
                  <a:pt x="1001" y="2501"/>
                </a:cubicBezTo>
                <a:lnTo>
                  <a:pt x="1025" y="2501"/>
                </a:lnTo>
                <a:cubicBezTo>
                  <a:pt x="1048" y="1358"/>
                  <a:pt x="1953" y="406"/>
                  <a:pt x="3096" y="334"/>
                </a:cubicBezTo>
                <a:close/>
                <a:moveTo>
                  <a:pt x="3254" y="5901"/>
                </a:moveTo>
                <a:cubicBezTo>
                  <a:pt x="3352" y="5901"/>
                  <a:pt x="3454" y="5966"/>
                  <a:pt x="3477" y="6097"/>
                </a:cubicBezTo>
                <a:lnTo>
                  <a:pt x="3477" y="6764"/>
                </a:lnTo>
                <a:cubicBezTo>
                  <a:pt x="3477" y="6788"/>
                  <a:pt x="3454" y="6812"/>
                  <a:pt x="3454" y="6836"/>
                </a:cubicBezTo>
                <a:cubicBezTo>
                  <a:pt x="3358" y="6836"/>
                  <a:pt x="3263" y="6883"/>
                  <a:pt x="3168" y="6955"/>
                </a:cubicBezTo>
                <a:cubicBezTo>
                  <a:pt x="3096" y="6907"/>
                  <a:pt x="3049" y="6836"/>
                  <a:pt x="3049" y="6764"/>
                </a:cubicBezTo>
                <a:lnTo>
                  <a:pt x="3049" y="6097"/>
                </a:lnTo>
                <a:cubicBezTo>
                  <a:pt x="3061" y="5966"/>
                  <a:pt x="3156" y="5901"/>
                  <a:pt x="3254" y="5901"/>
                </a:cubicBezTo>
                <a:close/>
                <a:moveTo>
                  <a:pt x="3501" y="7145"/>
                </a:moveTo>
                <a:cubicBezTo>
                  <a:pt x="3573" y="7145"/>
                  <a:pt x="3644" y="7169"/>
                  <a:pt x="3692" y="7217"/>
                </a:cubicBezTo>
                <a:lnTo>
                  <a:pt x="4216" y="7741"/>
                </a:lnTo>
                <a:cubicBezTo>
                  <a:pt x="4311" y="7860"/>
                  <a:pt x="4311" y="8002"/>
                  <a:pt x="4216" y="8098"/>
                </a:cubicBezTo>
                <a:cubicBezTo>
                  <a:pt x="4216" y="8098"/>
                  <a:pt x="4192" y="8122"/>
                  <a:pt x="4192" y="8122"/>
                </a:cubicBezTo>
                <a:cubicBezTo>
                  <a:pt x="4144" y="8169"/>
                  <a:pt x="4085" y="8193"/>
                  <a:pt x="4025" y="8193"/>
                </a:cubicBezTo>
                <a:cubicBezTo>
                  <a:pt x="3966" y="8193"/>
                  <a:pt x="3906" y="8169"/>
                  <a:pt x="3859" y="8122"/>
                </a:cubicBezTo>
                <a:lnTo>
                  <a:pt x="3859" y="8098"/>
                </a:lnTo>
                <a:lnTo>
                  <a:pt x="3335" y="7574"/>
                </a:lnTo>
                <a:cubicBezTo>
                  <a:pt x="3239" y="7479"/>
                  <a:pt x="3239" y="7336"/>
                  <a:pt x="3335" y="7240"/>
                </a:cubicBezTo>
                <a:lnTo>
                  <a:pt x="3335" y="7217"/>
                </a:lnTo>
                <a:cubicBezTo>
                  <a:pt x="3382" y="7169"/>
                  <a:pt x="3454" y="7145"/>
                  <a:pt x="3501" y="7145"/>
                </a:cubicBezTo>
                <a:close/>
                <a:moveTo>
                  <a:pt x="4644" y="7968"/>
                </a:moveTo>
                <a:cubicBezTo>
                  <a:pt x="4652" y="7968"/>
                  <a:pt x="4660" y="7971"/>
                  <a:pt x="4668" y="7979"/>
                </a:cubicBezTo>
                <a:lnTo>
                  <a:pt x="5335" y="7979"/>
                </a:lnTo>
                <a:cubicBezTo>
                  <a:pt x="5597" y="8002"/>
                  <a:pt x="5597" y="8360"/>
                  <a:pt x="5335" y="8384"/>
                </a:cubicBezTo>
                <a:lnTo>
                  <a:pt x="4668" y="8384"/>
                </a:lnTo>
                <a:cubicBezTo>
                  <a:pt x="4597" y="8384"/>
                  <a:pt x="4525" y="8336"/>
                  <a:pt x="4478" y="8264"/>
                </a:cubicBezTo>
                <a:cubicBezTo>
                  <a:pt x="4549" y="8169"/>
                  <a:pt x="4573" y="8074"/>
                  <a:pt x="4597" y="7979"/>
                </a:cubicBezTo>
                <a:cubicBezTo>
                  <a:pt x="4613" y="7979"/>
                  <a:pt x="4629" y="7968"/>
                  <a:pt x="4644" y="7968"/>
                </a:cubicBezTo>
                <a:close/>
                <a:moveTo>
                  <a:pt x="8860" y="6740"/>
                </a:moveTo>
                <a:cubicBezTo>
                  <a:pt x="10146" y="6740"/>
                  <a:pt x="10765" y="8288"/>
                  <a:pt x="9884" y="9193"/>
                </a:cubicBezTo>
                <a:cubicBezTo>
                  <a:pt x="9592" y="9477"/>
                  <a:pt x="9233" y="9606"/>
                  <a:pt x="8881" y="9606"/>
                </a:cubicBezTo>
                <a:cubicBezTo>
                  <a:pt x="8141" y="9606"/>
                  <a:pt x="7431" y="9040"/>
                  <a:pt x="7431" y="8169"/>
                </a:cubicBezTo>
                <a:cubicBezTo>
                  <a:pt x="7431" y="7383"/>
                  <a:pt x="8074" y="6740"/>
                  <a:pt x="8860" y="6740"/>
                </a:cubicBezTo>
                <a:close/>
                <a:moveTo>
                  <a:pt x="6597" y="7359"/>
                </a:moveTo>
                <a:lnTo>
                  <a:pt x="7145" y="7883"/>
                </a:lnTo>
                <a:cubicBezTo>
                  <a:pt x="7121" y="7979"/>
                  <a:pt x="7121" y="8074"/>
                  <a:pt x="7121" y="8169"/>
                </a:cubicBezTo>
                <a:cubicBezTo>
                  <a:pt x="7121" y="9122"/>
                  <a:pt x="7836" y="9884"/>
                  <a:pt x="8788" y="9931"/>
                </a:cubicBezTo>
                <a:cubicBezTo>
                  <a:pt x="8817" y="9933"/>
                  <a:pt x="8847" y="9934"/>
                  <a:pt x="8876" y="9934"/>
                </a:cubicBezTo>
                <a:cubicBezTo>
                  <a:pt x="9767" y="9934"/>
                  <a:pt x="10529" y="9235"/>
                  <a:pt x="10598" y="8336"/>
                </a:cubicBezTo>
                <a:lnTo>
                  <a:pt x="11098" y="8336"/>
                </a:lnTo>
                <a:cubicBezTo>
                  <a:pt x="11050" y="8860"/>
                  <a:pt x="10836" y="9360"/>
                  <a:pt x="10455" y="9741"/>
                </a:cubicBezTo>
                <a:cubicBezTo>
                  <a:pt x="10050" y="10170"/>
                  <a:pt x="9455" y="10408"/>
                  <a:pt x="8860" y="10408"/>
                </a:cubicBezTo>
                <a:cubicBezTo>
                  <a:pt x="7978" y="10408"/>
                  <a:pt x="7169" y="9884"/>
                  <a:pt x="6812" y="9074"/>
                </a:cubicBezTo>
                <a:cubicBezTo>
                  <a:pt x="6788" y="9027"/>
                  <a:pt x="6740" y="8979"/>
                  <a:pt x="6669" y="8979"/>
                </a:cubicBezTo>
                <a:lnTo>
                  <a:pt x="6002" y="8979"/>
                </a:lnTo>
                <a:cubicBezTo>
                  <a:pt x="5992" y="8982"/>
                  <a:pt x="5983" y="8983"/>
                  <a:pt x="5974" y="8983"/>
                </a:cubicBezTo>
                <a:cubicBezTo>
                  <a:pt x="5913" y="8983"/>
                  <a:pt x="5859" y="8919"/>
                  <a:pt x="5859" y="8836"/>
                </a:cubicBezTo>
                <a:lnTo>
                  <a:pt x="5859" y="7502"/>
                </a:lnTo>
                <a:cubicBezTo>
                  <a:pt x="5859" y="7431"/>
                  <a:pt x="5930" y="7359"/>
                  <a:pt x="6002" y="7359"/>
                </a:cubicBezTo>
                <a:close/>
                <a:moveTo>
                  <a:pt x="3268" y="1"/>
                </a:moveTo>
                <a:cubicBezTo>
                  <a:pt x="3043" y="1"/>
                  <a:pt x="2810" y="31"/>
                  <a:pt x="2573" y="96"/>
                </a:cubicBezTo>
                <a:cubicBezTo>
                  <a:pt x="310" y="715"/>
                  <a:pt x="1" y="3811"/>
                  <a:pt x="2120" y="4859"/>
                </a:cubicBezTo>
                <a:lnTo>
                  <a:pt x="2120" y="5431"/>
                </a:lnTo>
                <a:cubicBezTo>
                  <a:pt x="2120" y="5669"/>
                  <a:pt x="2311" y="5883"/>
                  <a:pt x="2573" y="5883"/>
                </a:cubicBezTo>
                <a:lnTo>
                  <a:pt x="2787" y="5883"/>
                </a:lnTo>
                <a:cubicBezTo>
                  <a:pt x="2763" y="5954"/>
                  <a:pt x="2739" y="6026"/>
                  <a:pt x="2739" y="6097"/>
                </a:cubicBezTo>
                <a:lnTo>
                  <a:pt x="2739" y="6740"/>
                </a:lnTo>
                <a:cubicBezTo>
                  <a:pt x="2739" y="6931"/>
                  <a:pt x="2834" y="7098"/>
                  <a:pt x="2977" y="7193"/>
                </a:cubicBezTo>
                <a:cubicBezTo>
                  <a:pt x="2906" y="7407"/>
                  <a:pt x="2954" y="7645"/>
                  <a:pt x="3120" y="7788"/>
                </a:cubicBezTo>
                <a:lnTo>
                  <a:pt x="3644" y="8336"/>
                </a:lnTo>
                <a:cubicBezTo>
                  <a:pt x="3739" y="8431"/>
                  <a:pt x="3882" y="8503"/>
                  <a:pt x="4049" y="8503"/>
                </a:cubicBezTo>
                <a:cubicBezTo>
                  <a:pt x="4120" y="8503"/>
                  <a:pt x="4192" y="8479"/>
                  <a:pt x="4240" y="8455"/>
                </a:cubicBezTo>
                <a:cubicBezTo>
                  <a:pt x="4335" y="8598"/>
                  <a:pt x="4502" y="8693"/>
                  <a:pt x="4692" y="8693"/>
                </a:cubicBezTo>
                <a:lnTo>
                  <a:pt x="5359" y="8693"/>
                </a:lnTo>
                <a:cubicBezTo>
                  <a:pt x="5406" y="8693"/>
                  <a:pt x="5478" y="8669"/>
                  <a:pt x="5549" y="8645"/>
                </a:cubicBezTo>
                <a:lnTo>
                  <a:pt x="5549" y="8836"/>
                </a:lnTo>
                <a:cubicBezTo>
                  <a:pt x="5549" y="9098"/>
                  <a:pt x="5764" y="9288"/>
                  <a:pt x="6026" y="9288"/>
                </a:cubicBezTo>
                <a:lnTo>
                  <a:pt x="6573" y="9288"/>
                </a:lnTo>
                <a:cubicBezTo>
                  <a:pt x="7064" y="10269"/>
                  <a:pt x="7954" y="10711"/>
                  <a:pt x="8840" y="10711"/>
                </a:cubicBezTo>
                <a:cubicBezTo>
                  <a:pt x="10148" y="10711"/>
                  <a:pt x="11446" y="9750"/>
                  <a:pt x="11432" y="8145"/>
                </a:cubicBezTo>
                <a:cubicBezTo>
                  <a:pt x="11408" y="6883"/>
                  <a:pt x="10479" y="5835"/>
                  <a:pt x="9241" y="5645"/>
                </a:cubicBezTo>
                <a:cubicBezTo>
                  <a:pt x="9221" y="5635"/>
                  <a:pt x="9203" y="5631"/>
                  <a:pt x="9187" y="5631"/>
                </a:cubicBezTo>
                <a:cubicBezTo>
                  <a:pt x="9047" y="5631"/>
                  <a:pt x="9005" y="5934"/>
                  <a:pt x="9161" y="5934"/>
                </a:cubicBezTo>
                <a:cubicBezTo>
                  <a:pt x="9171" y="5934"/>
                  <a:pt x="9182" y="5933"/>
                  <a:pt x="9193" y="5931"/>
                </a:cubicBezTo>
                <a:cubicBezTo>
                  <a:pt x="10217" y="6097"/>
                  <a:pt x="11027" y="6955"/>
                  <a:pt x="11098" y="8002"/>
                </a:cubicBezTo>
                <a:lnTo>
                  <a:pt x="10598" y="8002"/>
                </a:lnTo>
                <a:cubicBezTo>
                  <a:pt x="10492" y="7007"/>
                  <a:pt x="9675" y="6455"/>
                  <a:pt x="8857" y="6455"/>
                </a:cubicBezTo>
                <a:cubicBezTo>
                  <a:pt x="8208" y="6455"/>
                  <a:pt x="7559" y="6802"/>
                  <a:pt x="7264" y="7550"/>
                </a:cubicBezTo>
                <a:lnTo>
                  <a:pt x="6859" y="7169"/>
                </a:lnTo>
                <a:cubicBezTo>
                  <a:pt x="7193" y="6502"/>
                  <a:pt x="7812" y="6050"/>
                  <a:pt x="8550" y="5954"/>
                </a:cubicBezTo>
                <a:cubicBezTo>
                  <a:pt x="8555" y="5955"/>
                  <a:pt x="8560" y="5955"/>
                  <a:pt x="8565" y="5955"/>
                </a:cubicBezTo>
                <a:cubicBezTo>
                  <a:pt x="8719" y="5955"/>
                  <a:pt x="8677" y="5631"/>
                  <a:pt x="8549" y="5631"/>
                </a:cubicBezTo>
                <a:cubicBezTo>
                  <a:pt x="8535" y="5631"/>
                  <a:pt x="8519" y="5635"/>
                  <a:pt x="8502" y="5645"/>
                </a:cubicBezTo>
                <a:cubicBezTo>
                  <a:pt x="8074" y="5716"/>
                  <a:pt x="7645" y="5883"/>
                  <a:pt x="7312" y="6145"/>
                </a:cubicBezTo>
                <a:cubicBezTo>
                  <a:pt x="7002" y="6383"/>
                  <a:pt x="6740" y="6693"/>
                  <a:pt x="6573" y="7050"/>
                </a:cubicBezTo>
                <a:lnTo>
                  <a:pt x="6002" y="7050"/>
                </a:lnTo>
                <a:cubicBezTo>
                  <a:pt x="5740" y="7050"/>
                  <a:pt x="5549" y="7240"/>
                  <a:pt x="5549" y="7502"/>
                </a:cubicBezTo>
                <a:lnTo>
                  <a:pt x="5549" y="7693"/>
                </a:lnTo>
                <a:cubicBezTo>
                  <a:pt x="5478" y="7669"/>
                  <a:pt x="5406" y="7645"/>
                  <a:pt x="5335" y="7645"/>
                </a:cubicBezTo>
                <a:lnTo>
                  <a:pt x="4668" y="7645"/>
                </a:lnTo>
                <a:cubicBezTo>
                  <a:pt x="4642" y="7665"/>
                  <a:pt x="4612" y="7674"/>
                  <a:pt x="4583" y="7674"/>
                </a:cubicBezTo>
                <a:cubicBezTo>
                  <a:pt x="4505" y="7674"/>
                  <a:pt x="4430" y="7612"/>
                  <a:pt x="4430" y="7526"/>
                </a:cubicBezTo>
                <a:lnTo>
                  <a:pt x="3906" y="7002"/>
                </a:lnTo>
                <a:cubicBezTo>
                  <a:pt x="3859" y="6955"/>
                  <a:pt x="3811" y="6931"/>
                  <a:pt x="3763" y="6883"/>
                </a:cubicBezTo>
                <a:cubicBezTo>
                  <a:pt x="3763" y="6836"/>
                  <a:pt x="3763" y="6788"/>
                  <a:pt x="3763" y="6740"/>
                </a:cubicBezTo>
                <a:lnTo>
                  <a:pt x="3763" y="6097"/>
                </a:lnTo>
                <a:cubicBezTo>
                  <a:pt x="3763" y="6026"/>
                  <a:pt x="3763" y="5954"/>
                  <a:pt x="3739" y="5883"/>
                </a:cubicBezTo>
                <a:lnTo>
                  <a:pt x="3930" y="5883"/>
                </a:lnTo>
                <a:cubicBezTo>
                  <a:pt x="4168" y="5883"/>
                  <a:pt x="4382" y="5669"/>
                  <a:pt x="4382" y="5431"/>
                </a:cubicBezTo>
                <a:lnTo>
                  <a:pt x="4382" y="4859"/>
                </a:lnTo>
                <a:cubicBezTo>
                  <a:pt x="4573" y="4764"/>
                  <a:pt x="4740" y="4645"/>
                  <a:pt x="4906" y="4502"/>
                </a:cubicBezTo>
                <a:cubicBezTo>
                  <a:pt x="5041" y="4405"/>
                  <a:pt x="4927" y="4231"/>
                  <a:pt x="4790" y="4231"/>
                </a:cubicBezTo>
                <a:cubicBezTo>
                  <a:pt x="4757" y="4231"/>
                  <a:pt x="4724" y="4241"/>
                  <a:pt x="4692" y="4264"/>
                </a:cubicBezTo>
                <a:cubicBezTo>
                  <a:pt x="4525" y="4407"/>
                  <a:pt x="4359" y="4526"/>
                  <a:pt x="4168" y="4621"/>
                </a:cubicBezTo>
                <a:cubicBezTo>
                  <a:pt x="4097" y="4645"/>
                  <a:pt x="4073" y="4692"/>
                  <a:pt x="4073" y="4764"/>
                </a:cubicBezTo>
                <a:lnTo>
                  <a:pt x="4073" y="5431"/>
                </a:lnTo>
                <a:cubicBezTo>
                  <a:pt x="4073" y="5502"/>
                  <a:pt x="4001" y="5573"/>
                  <a:pt x="3930" y="5573"/>
                </a:cubicBezTo>
                <a:lnTo>
                  <a:pt x="2596" y="5573"/>
                </a:lnTo>
                <a:cubicBezTo>
                  <a:pt x="2501" y="5573"/>
                  <a:pt x="2430" y="5502"/>
                  <a:pt x="2430" y="5431"/>
                </a:cubicBezTo>
                <a:lnTo>
                  <a:pt x="2430" y="4835"/>
                </a:lnTo>
                <a:lnTo>
                  <a:pt x="3001" y="4287"/>
                </a:lnTo>
                <a:cubicBezTo>
                  <a:pt x="3073" y="4311"/>
                  <a:pt x="3168" y="4311"/>
                  <a:pt x="3263" y="4311"/>
                </a:cubicBezTo>
                <a:cubicBezTo>
                  <a:pt x="4192" y="4311"/>
                  <a:pt x="4954" y="3573"/>
                  <a:pt x="5002" y="2644"/>
                </a:cubicBezTo>
                <a:cubicBezTo>
                  <a:pt x="5049" y="1715"/>
                  <a:pt x="4335" y="906"/>
                  <a:pt x="3406" y="834"/>
                </a:cubicBezTo>
                <a:lnTo>
                  <a:pt x="3406" y="334"/>
                </a:lnTo>
                <a:cubicBezTo>
                  <a:pt x="3954" y="358"/>
                  <a:pt x="4454" y="596"/>
                  <a:pt x="4835" y="977"/>
                </a:cubicBezTo>
                <a:cubicBezTo>
                  <a:pt x="5573" y="1715"/>
                  <a:pt x="5716" y="2906"/>
                  <a:pt x="5121" y="3787"/>
                </a:cubicBezTo>
                <a:cubicBezTo>
                  <a:pt x="5073" y="3859"/>
                  <a:pt x="5097" y="3954"/>
                  <a:pt x="5168" y="4002"/>
                </a:cubicBezTo>
                <a:cubicBezTo>
                  <a:pt x="5194" y="4019"/>
                  <a:pt x="5222" y="4026"/>
                  <a:pt x="5250" y="4026"/>
                </a:cubicBezTo>
                <a:cubicBezTo>
                  <a:pt x="5301" y="4026"/>
                  <a:pt x="5352" y="4000"/>
                  <a:pt x="5383" y="3954"/>
                </a:cubicBezTo>
                <a:cubicBezTo>
                  <a:pt x="6534" y="2206"/>
                  <a:pt x="5186"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5" name="Google Shape;2035;p54"/>
          <p:cNvGrpSpPr/>
          <p:nvPr/>
        </p:nvGrpSpPr>
        <p:grpSpPr>
          <a:xfrm>
            <a:off x="6320371" y="1587540"/>
            <a:ext cx="684872" cy="592760"/>
            <a:chOff x="6757471" y="1655376"/>
            <a:chExt cx="608613" cy="526758"/>
          </a:xfrm>
        </p:grpSpPr>
        <p:sp>
          <p:nvSpPr>
            <p:cNvPr id="2036" name="Google Shape;2036;p54"/>
            <p:cNvSpPr/>
            <p:nvPr/>
          </p:nvSpPr>
          <p:spPr>
            <a:xfrm>
              <a:off x="6757471" y="1655376"/>
              <a:ext cx="608613" cy="526758"/>
            </a:xfrm>
            <a:custGeom>
              <a:avLst/>
              <a:gdLst/>
              <a:ahLst/>
              <a:cxnLst/>
              <a:rect l="l" t="t" r="r" b="b"/>
              <a:pathLst>
                <a:path w="12168" h="10743" extrusionOk="0">
                  <a:moveTo>
                    <a:pt x="5071" y="5624"/>
                  </a:moveTo>
                  <a:cubicBezTo>
                    <a:pt x="5190" y="5791"/>
                    <a:pt x="5356" y="5958"/>
                    <a:pt x="5523" y="6101"/>
                  </a:cubicBezTo>
                  <a:lnTo>
                    <a:pt x="5118" y="6482"/>
                  </a:lnTo>
                  <a:lnTo>
                    <a:pt x="4666" y="6029"/>
                  </a:lnTo>
                  <a:lnTo>
                    <a:pt x="5071" y="5624"/>
                  </a:lnTo>
                  <a:close/>
                  <a:moveTo>
                    <a:pt x="4178" y="6095"/>
                  </a:moveTo>
                  <a:cubicBezTo>
                    <a:pt x="4225" y="6095"/>
                    <a:pt x="4273" y="6112"/>
                    <a:pt x="4309" y="6148"/>
                  </a:cubicBezTo>
                  <a:lnTo>
                    <a:pt x="4975" y="6815"/>
                  </a:lnTo>
                  <a:cubicBezTo>
                    <a:pt x="5047" y="6886"/>
                    <a:pt x="5047" y="7005"/>
                    <a:pt x="4975" y="7077"/>
                  </a:cubicBezTo>
                  <a:lnTo>
                    <a:pt x="4999" y="7077"/>
                  </a:lnTo>
                  <a:lnTo>
                    <a:pt x="4618" y="7458"/>
                  </a:lnTo>
                  <a:lnTo>
                    <a:pt x="3689" y="6529"/>
                  </a:lnTo>
                  <a:lnTo>
                    <a:pt x="4047" y="6148"/>
                  </a:lnTo>
                  <a:cubicBezTo>
                    <a:pt x="4082" y="6112"/>
                    <a:pt x="4130" y="6095"/>
                    <a:pt x="4178" y="6095"/>
                  </a:cubicBezTo>
                  <a:close/>
                  <a:moveTo>
                    <a:pt x="1427" y="8792"/>
                  </a:moveTo>
                  <a:lnTo>
                    <a:pt x="2356" y="9720"/>
                  </a:lnTo>
                  <a:lnTo>
                    <a:pt x="1856" y="10220"/>
                  </a:lnTo>
                  <a:cubicBezTo>
                    <a:pt x="1737" y="10339"/>
                    <a:pt x="1570" y="10411"/>
                    <a:pt x="1403" y="10411"/>
                  </a:cubicBezTo>
                  <a:cubicBezTo>
                    <a:pt x="1046" y="10411"/>
                    <a:pt x="736" y="10101"/>
                    <a:pt x="736" y="9744"/>
                  </a:cubicBezTo>
                  <a:cubicBezTo>
                    <a:pt x="736" y="9577"/>
                    <a:pt x="808" y="9411"/>
                    <a:pt x="927" y="9292"/>
                  </a:cubicBezTo>
                  <a:lnTo>
                    <a:pt x="1427" y="8792"/>
                  </a:lnTo>
                  <a:close/>
                  <a:moveTo>
                    <a:pt x="7702" y="1"/>
                  </a:moveTo>
                  <a:cubicBezTo>
                    <a:pt x="4983" y="1"/>
                    <a:pt x="3314" y="3072"/>
                    <a:pt x="4880" y="5362"/>
                  </a:cubicBezTo>
                  <a:lnTo>
                    <a:pt x="4404" y="5839"/>
                  </a:lnTo>
                  <a:cubicBezTo>
                    <a:pt x="4356" y="5791"/>
                    <a:pt x="4285" y="5791"/>
                    <a:pt x="4213" y="5791"/>
                  </a:cubicBezTo>
                  <a:cubicBezTo>
                    <a:pt x="4071" y="5791"/>
                    <a:pt x="3951" y="5839"/>
                    <a:pt x="3856" y="5934"/>
                  </a:cubicBezTo>
                  <a:lnTo>
                    <a:pt x="2570" y="7220"/>
                  </a:lnTo>
                  <a:cubicBezTo>
                    <a:pt x="2499" y="7267"/>
                    <a:pt x="2499" y="7363"/>
                    <a:pt x="2570" y="7434"/>
                  </a:cubicBezTo>
                  <a:cubicBezTo>
                    <a:pt x="2594" y="7470"/>
                    <a:pt x="2630" y="7488"/>
                    <a:pt x="2668" y="7488"/>
                  </a:cubicBezTo>
                  <a:cubicBezTo>
                    <a:pt x="2707" y="7488"/>
                    <a:pt x="2749" y="7470"/>
                    <a:pt x="2785" y="7434"/>
                  </a:cubicBezTo>
                  <a:lnTo>
                    <a:pt x="3475" y="6743"/>
                  </a:lnTo>
                  <a:lnTo>
                    <a:pt x="4404" y="7672"/>
                  </a:lnTo>
                  <a:lnTo>
                    <a:pt x="2570" y="9506"/>
                  </a:lnTo>
                  <a:lnTo>
                    <a:pt x="1641" y="8577"/>
                  </a:lnTo>
                  <a:lnTo>
                    <a:pt x="2308" y="7910"/>
                  </a:lnTo>
                  <a:cubicBezTo>
                    <a:pt x="2418" y="7801"/>
                    <a:pt x="2317" y="7649"/>
                    <a:pt x="2189" y="7649"/>
                  </a:cubicBezTo>
                  <a:cubicBezTo>
                    <a:pt x="2150" y="7649"/>
                    <a:pt x="2109" y="7663"/>
                    <a:pt x="2070" y="7696"/>
                  </a:cubicBezTo>
                  <a:lnTo>
                    <a:pt x="713" y="9053"/>
                  </a:lnTo>
                  <a:cubicBezTo>
                    <a:pt x="1" y="9765"/>
                    <a:pt x="646" y="10743"/>
                    <a:pt x="1404" y="10743"/>
                  </a:cubicBezTo>
                  <a:cubicBezTo>
                    <a:pt x="1635" y="10743"/>
                    <a:pt x="1877" y="10652"/>
                    <a:pt x="2094" y="10435"/>
                  </a:cubicBezTo>
                  <a:lnTo>
                    <a:pt x="5214" y="7291"/>
                  </a:lnTo>
                  <a:cubicBezTo>
                    <a:pt x="5309" y="7196"/>
                    <a:pt x="5356" y="7077"/>
                    <a:pt x="5380" y="6958"/>
                  </a:cubicBezTo>
                  <a:cubicBezTo>
                    <a:pt x="5356" y="6863"/>
                    <a:pt x="5356" y="6791"/>
                    <a:pt x="5333" y="6743"/>
                  </a:cubicBezTo>
                  <a:lnTo>
                    <a:pt x="5785" y="6291"/>
                  </a:lnTo>
                  <a:cubicBezTo>
                    <a:pt x="6363" y="6680"/>
                    <a:pt x="7028" y="6872"/>
                    <a:pt x="7694" y="6872"/>
                  </a:cubicBezTo>
                  <a:cubicBezTo>
                    <a:pt x="8457" y="6872"/>
                    <a:pt x="9222" y="6620"/>
                    <a:pt x="9857" y="6124"/>
                  </a:cubicBezTo>
                  <a:cubicBezTo>
                    <a:pt x="9990" y="6030"/>
                    <a:pt x="9882" y="5845"/>
                    <a:pt x="9748" y="5845"/>
                  </a:cubicBezTo>
                  <a:cubicBezTo>
                    <a:pt x="9713" y="5845"/>
                    <a:pt x="9677" y="5857"/>
                    <a:pt x="9643" y="5886"/>
                  </a:cubicBezTo>
                  <a:cubicBezTo>
                    <a:pt x="9095" y="6315"/>
                    <a:pt x="8405" y="6553"/>
                    <a:pt x="7714" y="6553"/>
                  </a:cubicBezTo>
                  <a:cubicBezTo>
                    <a:pt x="4380" y="6553"/>
                    <a:pt x="3356" y="2028"/>
                    <a:pt x="6381" y="623"/>
                  </a:cubicBezTo>
                  <a:cubicBezTo>
                    <a:pt x="6848" y="402"/>
                    <a:pt x="7312" y="303"/>
                    <a:pt x="7753" y="303"/>
                  </a:cubicBezTo>
                  <a:cubicBezTo>
                    <a:pt x="10163" y="303"/>
                    <a:pt x="11911" y="3260"/>
                    <a:pt x="10119" y="5434"/>
                  </a:cubicBezTo>
                  <a:cubicBezTo>
                    <a:pt x="10072" y="5481"/>
                    <a:pt x="10072" y="5600"/>
                    <a:pt x="10143" y="5648"/>
                  </a:cubicBezTo>
                  <a:cubicBezTo>
                    <a:pt x="10175" y="5669"/>
                    <a:pt x="10212" y="5681"/>
                    <a:pt x="10247" y="5681"/>
                  </a:cubicBezTo>
                  <a:cubicBezTo>
                    <a:pt x="10291" y="5681"/>
                    <a:pt x="10331" y="5664"/>
                    <a:pt x="10358" y="5624"/>
                  </a:cubicBezTo>
                  <a:cubicBezTo>
                    <a:pt x="12167" y="3433"/>
                    <a:pt x="10691" y="147"/>
                    <a:pt x="7857" y="4"/>
                  </a:cubicBezTo>
                  <a:cubicBezTo>
                    <a:pt x="7805" y="2"/>
                    <a:pt x="7754" y="1"/>
                    <a:pt x="7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7018063" y="1734583"/>
              <a:ext cx="249137" cy="249687"/>
            </a:xfrm>
            <a:custGeom>
              <a:avLst/>
              <a:gdLst/>
              <a:ahLst/>
              <a:cxnLst/>
              <a:rect l="l" t="t" r="r" b="b"/>
              <a:pathLst>
                <a:path w="4981" h="4992" extrusionOk="0">
                  <a:moveTo>
                    <a:pt x="2486" y="1"/>
                  </a:moveTo>
                  <a:cubicBezTo>
                    <a:pt x="1255" y="1"/>
                    <a:pt x="209" y="902"/>
                    <a:pt x="27" y="2127"/>
                  </a:cubicBezTo>
                  <a:cubicBezTo>
                    <a:pt x="1" y="2246"/>
                    <a:pt x="85" y="2314"/>
                    <a:pt x="172" y="2314"/>
                  </a:cubicBezTo>
                  <a:cubicBezTo>
                    <a:pt x="243" y="2314"/>
                    <a:pt x="316" y="2270"/>
                    <a:pt x="337" y="2175"/>
                  </a:cubicBezTo>
                  <a:cubicBezTo>
                    <a:pt x="495" y="1093"/>
                    <a:pt x="1399" y="310"/>
                    <a:pt x="2465" y="310"/>
                  </a:cubicBezTo>
                  <a:cubicBezTo>
                    <a:pt x="2525" y="310"/>
                    <a:pt x="2586" y="312"/>
                    <a:pt x="2647" y="317"/>
                  </a:cubicBezTo>
                  <a:cubicBezTo>
                    <a:pt x="3790" y="389"/>
                    <a:pt x="4671" y="1341"/>
                    <a:pt x="4671" y="2484"/>
                  </a:cubicBezTo>
                  <a:cubicBezTo>
                    <a:pt x="4671" y="3627"/>
                    <a:pt x="3790" y="4580"/>
                    <a:pt x="2647" y="4675"/>
                  </a:cubicBezTo>
                  <a:cubicBezTo>
                    <a:pt x="2600" y="4678"/>
                    <a:pt x="2553" y="4680"/>
                    <a:pt x="2507" y="4680"/>
                  </a:cubicBezTo>
                  <a:cubicBezTo>
                    <a:pt x="1423" y="4680"/>
                    <a:pt x="497" y="3891"/>
                    <a:pt x="337" y="2818"/>
                  </a:cubicBezTo>
                  <a:cubicBezTo>
                    <a:pt x="313" y="2722"/>
                    <a:pt x="242" y="2675"/>
                    <a:pt x="146" y="2675"/>
                  </a:cubicBezTo>
                  <a:cubicBezTo>
                    <a:pt x="75" y="2699"/>
                    <a:pt x="4" y="2770"/>
                    <a:pt x="27" y="2865"/>
                  </a:cubicBezTo>
                  <a:cubicBezTo>
                    <a:pt x="209" y="4091"/>
                    <a:pt x="1255" y="4992"/>
                    <a:pt x="2486" y="4992"/>
                  </a:cubicBezTo>
                  <a:cubicBezTo>
                    <a:pt x="2547" y="4992"/>
                    <a:pt x="2609" y="4989"/>
                    <a:pt x="2671" y="4985"/>
                  </a:cubicBezTo>
                  <a:cubicBezTo>
                    <a:pt x="3981" y="4890"/>
                    <a:pt x="4981" y="3794"/>
                    <a:pt x="4981" y="2484"/>
                  </a:cubicBezTo>
                  <a:cubicBezTo>
                    <a:pt x="4981" y="1175"/>
                    <a:pt x="3981" y="103"/>
                    <a:pt x="2671" y="8"/>
                  </a:cubicBezTo>
                  <a:cubicBezTo>
                    <a:pt x="2609" y="3"/>
                    <a:pt x="2547" y="1"/>
                    <a:pt x="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7133953" y="1903793"/>
              <a:ext cx="19257" cy="10754"/>
            </a:xfrm>
            <a:custGeom>
              <a:avLst/>
              <a:gdLst/>
              <a:ahLst/>
              <a:cxnLst/>
              <a:rect l="l" t="t" r="r" b="b"/>
              <a:pathLst>
                <a:path w="385" h="215" extrusionOk="0">
                  <a:moveTo>
                    <a:pt x="164" y="0"/>
                  </a:moveTo>
                  <a:cubicBezTo>
                    <a:pt x="93" y="0"/>
                    <a:pt x="40" y="46"/>
                    <a:pt x="20" y="125"/>
                  </a:cubicBezTo>
                  <a:cubicBezTo>
                    <a:pt x="1" y="190"/>
                    <a:pt x="24" y="214"/>
                    <a:pt x="63" y="214"/>
                  </a:cubicBezTo>
                  <a:cubicBezTo>
                    <a:pt x="166" y="214"/>
                    <a:pt x="384" y="41"/>
                    <a:pt x="211" y="6"/>
                  </a:cubicBezTo>
                  <a:cubicBezTo>
                    <a:pt x="195" y="2"/>
                    <a:pt x="179"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7134953" y="1791203"/>
              <a:ext cx="15505" cy="96234"/>
            </a:xfrm>
            <a:custGeom>
              <a:avLst/>
              <a:gdLst/>
              <a:ahLst/>
              <a:cxnLst/>
              <a:rect l="l" t="t" r="r" b="b"/>
              <a:pathLst>
                <a:path w="310" h="1924" extrusionOk="0">
                  <a:moveTo>
                    <a:pt x="155" y="1"/>
                  </a:moveTo>
                  <a:cubicBezTo>
                    <a:pt x="78" y="1"/>
                    <a:pt x="0" y="54"/>
                    <a:pt x="0" y="162"/>
                  </a:cubicBezTo>
                  <a:lnTo>
                    <a:pt x="0" y="1757"/>
                  </a:lnTo>
                  <a:cubicBezTo>
                    <a:pt x="0" y="1852"/>
                    <a:pt x="72" y="1924"/>
                    <a:pt x="143" y="1924"/>
                  </a:cubicBezTo>
                  <a:cubicBezTo>
                    <a:pt x="239" y="1924"/>
                    <a:pt x="310" y="1852"/>
                    <a:pt x="310" y="1757"/>
                  </a:cubicBezTo>
                  <a:lnTo>
                    <a:pt x="310" y="162"/>
                  </a:lnTo>
                  <a:cubicBezTo>
                    <a:pt x="310" y="54"/>
                    <a:pt x="23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4"/>
          <p:cNvGrpSpPr/>
          <p:nvPr/>
        </p:nvGrpSpPr>
        <p:grpSpPr>
          <a:xfrm rot="1015522">
            <a:off x="7417153" y="895169"/>
            <a:ext cx="1600564" cy="1898753"/>
            <a:chOff x="7069011" y="288527"/>
            <a:chExt cx="1600705" cy="1898921"/>
          </a:xfrm>
        </p:grpSpPr>
        <p:grpSp>
          <p:nvGrpSpPr>
            <p:cNvPr id="2052" name="Google Shape;2052;p54"/>
            <p:cNvGrpSpPr/>
            <p:nvPr/>
          </p:nvGrpSpPr>
          <p:grpSpPr>
            <a:xfrm rot="-5400000">
              <a:off x="7098612" y="258925"/>
              <a:ext cx="1241972" cy="1301175"/>
              <a:chOff x="649743" y="199799"/>
              <a:chExt cx="1100649" cy="1153115"/>
            </a:xfrm>
          </p:grpSpPr>
          <p:grpSp>
            <p:nvGrpSpPr>
              <p:cNvPr id="2053" name="Google Shape;2053;p54"/>
              <p:cNvGrpSpPr/>
              <p:nvPr/>
            </p:nvGrpSpPr>
            <p:grpSpPr>
              <a:xfrm rot="8300102">
                <a:off x="714386" y="799798"/>
                <a:ext cx="576485" cy="413842"/>
                <a:chOff x="6287275" y="3211700"/>
                <a:chExt cx="543900" cy="390450"/>
              </a:xfrm>
            </p:grpSpPr>
            <p:sp>
              <p:nvSpPr>
                <p:cNvPr id="2054" name="Google Shape;2054;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4"/>
              <p:cNvGrpSpPr/>
              <p:nvPr/>
            </p:nvGrpSpPr>
            <p:grpSpPr>
              <a:xfrm rot="8300102">
                <a:off x="1109263" y="339073"/>
                <a:ext cx="576485" cy="413842"/>
                <a:chOff x="6287275" y="3211700"/>
                <a:chExt cx="543900" cy="390450"/>
              </a:xfrm>
            </p:grpSpPr>
            <p:sp>
              <p:nvSpPr>
                <p:cNvPr id="2059" name="Google Shape;2059;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3" name="Google Shape;2063;p54"/>
            <p:cNvGrpSpPr/>
            <p:nvPr/>
          </p:nvGrpSpPr>
          <p:grpSpPr>
            <a:xfrm rot="3784502">
              <a:off x="7988974" y="1558208"/>
              <a:ext cx="650532" cy="466998"/>
              <a:chOff x="6287275" y="3211700"/>
              <a:chExt cx="543900" cy="390450"/>
            </a:xfrm>
          </p:grpSpPr>
          <p:sp>
            <p:nvSpPr>
              <p:cNvPr id="2064" name="Google Shape;2064;p5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79"/>
        <p:cNvGrpSpPr/>
        <p:nvPr/>
      </p:nvGrpSpPr>
      <p:grpSpPr>
        <a:xfrm>
          <a:off x="0" y="0"/>
          <a:ext cx="0" cy="0"/>
          <a:chOff x="0" y="0"/>
          <a:chExt cx="0" cy="0"/>
        </a:xfrm>
      </p:grpSpPr>
      <p:sp>
        <p:nvSpPr>
          <p:cNvPr id="6580" name="Google Shape;6580;p66"/>
          <p:cNvSpPr txBox="1">
            <a:spLocks noGrp="1"/>
          </p:cNvSpPr>
          <p:nvPr>
            <p:ph type="title"/>
          </p:nvPr>
        </p:nvSpPr>
        <p:spPr>
          <a:xfrm>
            <a:off x="1388100" y="1951247"/>
            <a:ext cx="6367800" cy="2175000"/>
          </a:xfrm>
          <a:prstGeom prst="rect">
            <a:avLst/>
          </a:prstGeom>
        </p:spPr>
        <p:txBody>
          <a:bodyPr spcFirstLastPara="1" wrap="square" lIns="91425" tIns="91425" rIns="91425" bIns="91425" anchor="ctr" anchorCtr="0">
            <a:noAutofit/>
          </a:bodyPr>
          <a:lstStyle/>
          <a:p>
            <a:r>
              <a:rPr lang="en"/>
              <a:t>Thank you!</a:t>
            </a:r>
          </a:p>
        </p:txBody>
      </p:sp>
      <p:grpSp>
        <p:nvGrpSpPr>
          <p:cNvPr id="6581" name="Google Shape;6581;p66"/>
          <p:cNvGrpSpPr/>
          <p:nvPr/>
        </p:nvGrpSpPr>
        <p:grpSpPr>
          <a:xfrm rot="-932655">
            <a:off x="3262164" y="191741"/>
            <a:ext cx="2285035" cy="2087434"/>
            <a:chOff x="5830088" y="596440"/>
            <a:chExt cx="3001714" cy="2742137"/>
          </a:xfrm>
        </p:grpSpPr>
        <p:grpSp>
          <p:nvGrpSpPr>
            <p:cNvPr id="6582" name="Google Shape;6582;p66"/>
            <p:cNvGrpSpPr/>
            <p:nvPr/>
          </p:nvGrpSpPr>
          <p:grpSpPr>
            <a:xfrm rot="410203">
              <a:off x="6804227" y="1419054"/>
              <a:ext cx="1926617" cy="1811290"/>
              <a:chOff x="6985656" y="268254"/>
              <a:chExt cx="1553828" cy="1460816"/>
            </a:xfrm>
          </p:grpSpPr>
          <p:grpSp>
            <p:nvGrpSpPr>
              <p:cNvPr id="6583" name="Google Shape;6583;p66"/>
              <p:cNvGrpSpPr/>
              <p:nvPr/>
            </p:nvGrpSpPr>
            <p:grpSpPr>
              <a:xfrm>
                <a:off x="7022539" y="276156"/>
                <a:ext cx="1480040" cy="1445022"/>
                <a:chOff x="9608589" y="666681"/>
                <a:chExt cx="1480040" cy="1445022"/>
              </a:xfrm>
            </p:grpSpPr>
            <p:sp>
              <p:nvSpPr>
                <p:cNvPr id="6584" name="Google Shape;6584;p66"/>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6985656" y="268254"/>
                <a:ext cx="1553828" cy="1460816"/>
                <a:chOff x="9571706" y="650879"/>
                <a:chExt cx="1553828" cy="1460816"/>
              </a:xfrm>
            </p:grpSpPr>
            <p:grpSp>
              <p:nvGrpSpPr>
                <p:cNvPr id="6628" name="Google Shape;6628;p66"/>
                <p:cNvGrpSpPr/>
                <p:nvPr/>
              </p:nvGrpSpPr>
              <p:grpSpPr>
                <a:xfrm>
                  <a:off x="9627614" y="678571"/>
                  <a:ext cx="545201" cy="969159"/>
                  <a:chOff x="9418235" y="1815541"/>
                  <a:chExt cx="544385" cy="967708"/>
                </a:xfrm>
              </p:grpSpPr>
              <p:sp>
                <p:nvSpPr>
                  <p:cNvPr id="6629" name="Google Shape;6629;p66"/>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1" name="Google Shape;6631;p66"/>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32" name="Google Shape;6632;p66"/>
            <p:cNvSpPr/>
            <p:nvPr/>
          </p:nvSpPr>
          <p:spPr>
            <a:xfrm rot="10071055">
              <a:off x="6917098" y="619919"/>
              <a:ext cx="353518" cy="1218141"/>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rot="8170259">
              <a:off x="6677235" y="1115877"/>
              <a:ext cx="269888" cy="92956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rot="5785888">
              <a:off x="6278375" y="1349056"/>
              <a:ext cx="353525" cy="1218105"/>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6"/>
          <p:cNvGrpSpPr/>
          <p:nvPr/>
        </p:nvGrpSpPr>
        <p:grpSpPr>
          <a:xfrm rot="7321562">
            <a:off x="671525" y="3460257"/>
            <a:ext cx="1600692" cy="1898905"/>
            <a:chOff x="7069011" y="288527"/>
            <a:chExt cx="1600705" cy="1898921"/>
          </a:xfrm>
        </p:grpSpPr>
        <p:grpSp>
          <p:nvGrpSpPr>
            <p:cNvPr id="6636" name="Google Shape;6636;p66"/>
            <p:cNvGrpSpPr/>
            <p:nvPr/>
          </p:nvGrpSpPr>
          <p:grpSpPr>
            <a:xfrm rot="-5400000">
              <a:off x="7098612" y="258925"/>
              <a:ext cx="1241972" cy="1301175"/>
              <a:chOff x="649743" y="199799"/>
              <a:chExt cx="1100649" cy="1153115"/>
            </a:xfrm>
          </p:grpSpPr>
          <p:grpSp>
            <p:nvGrpSpPr>
              <p:cNvPr id="6637" name="Google Shape;6637;p66"/>
              <p:cNvGrpSpPr/>
              <p:nvPr/>
            </p:nvGrpSpPr>
            <p:grpSpPr>
              <a:xfrm rot="8300102">
                <a:off x="714386" y="799798"/>
                <a:ext cx="576485" cy="413842"/>
                <a:chOff x="6287275" y="3211700"/>
                <a:chExt cx="543900" cy="390450"/>
              </a:xfrm>
            </p:grpSpPr>
            <p:sp>
              <p:nvSpPr>
                <p:cNvPr id="6638" name="Google Shape;6638;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6"/>
              <p:cNvGrpSpPr/>
              <p:nvPr/>
            </p:nvGrpSpPr>
            <p:grpSpPr>
              <a:xfrm rot="8300102">
                <a:off x="1109263" y="339073"/>
                <a:ext cx="576485" cy="413842"/>
                <a:chOff x="6287275" y="3211700"/>
                <a:chExt cx="543900" cy="390450"/>
              </a:xfrm>
            </p:grpSpPr>
            <p:sp>
              <p:nvSpPr>
                <p:cNvPr id="6643" name="Google Shape;6643;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7" name="Google Shape;6647;p66"/>
            <p:cNvGrpSpPr/>
            <p:nvPr/>
          </p:nvGrpSpPr>
          <p:grpSpPr>
            <a:xfrm rot="3784502">
              <a:off x="7988974" y="1558208"/>
              <a:ext cx="650532" cy="466998"/>
              <a:chOff x="6287275" y="3211700"/>
              <a:chExt cx="543900" cy="390450"/>
            </a:xfrm>
          </p:grpSpPr>
          <p:sp>
            <p:nvSpPr>
              <p:cNvPr id="6648" name="Google Shape;6648;p6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pSp>
        <p:nvGrpSpPr>
          <p:cNvPr id="952" name="Google Shape;952;p40"/>
          <p:cNvGrpSpPr/>
          <p:nvPr/>
        </p:nvGrpSpPr>
        <p:grpSpPr>
          <a:xfrm rot="18900000">
            <a:off x="1614459" y="673152"/>
            <a:ext cx="2828360" cy="3466934"/>
            <a:chOff x="-626925" y="3029338"/>
            <a:chExt cx="546450" cy="669825"/>
          </a:xfrm>
        </p:grpSpPr>
        <p:sp>
          <p:nvSpPr>
            <p:cNvPr id="953" name="Google Shape;953;p4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40"/>
          <p:cNvSpPr txBox="1">
            <a:spLocks noGrp="1"/>
          </p:cNvSpPr>
          <p:nvPr>
            <p:ph type="subTitle" idx="1"/>
          </p:nvPr>
        </p:nvSpPr>
        <p:spPr>
          <a:xfrm>
            <a:off x="4084440" y="1757284"/>
            <a:ext cx="3724500" cy="1629000"/>
          </a:xfrm>
          <a:prstGeom prst="rect">
            <a:avLst/>
          </a:prstGeom>
        </p:spPr>
        <p:txBody>
          <a:bodyPr spcFirstLastPara="1" wrap="square" lIns="91425" tIns="91425" rIns="91425" bIns="91425" anchor="ctr" anchorCtr="0">
            <a:noAutofit/>
          </a:bodyPr>
          <a:lstStyle/>
          <a:p>
            <a:pPr marL="171450" indent="-171450" algn="just">
              <a:buFont typeface="Arial"/>
              <a:buChar char="•"/>
            </a:pPr>
            <a:r>
              <a:rPr lang="en-US" sz="1500">
                <a:solidFill>
                  <a:schemeClr val="tx2"/>
                </a:solidFill>
              </a:rPr>
              <a:t>Our project looks at </a:t>
            </a:r>
            <a:r>
              <a:rPr lang="en-US" sz="1500" b="1">
                <a:solidFill>
                  <a:schemeClr val="tx2"/>
                </a:solidFill>
              </a:rPr>
              <a:t>when and where</a:t>
            </a:r>
            <a:r>
              <a:rPr lang="en-US" sz="1500">
                <a:solidFill>
                  <a:schemeClr val="tx2"/>
                </a:solidFill>
              </a:rPr>
              <a:t> crimes happen in Toronto to understand crime to help with prevention, not just reaction.</a:t>
            </a:r>
          </a:p>
          <a:p>
            <a:pPr marL="171450" indent="-171450" algn="just">
              <a:buFont typeface="Arial"/>
              <a:buChar char="•"/>
            </a:pPr>
            <a:endParaRPr lang="en-US" sz="1500">
              <a:solidFill>
                <a:schemeClr val="tx2"/>
              </a:solidFill>
            </a:endParaRPr>
          </a:p>
          <a:p>
            <a:pPr marL="171450" indent="-171450" algn="just">
              <a:buFont typeface="Arial"/>
              <a:buChar char="•"/>
            </a:pPr>
            <a:r>
              <a:rPr lang="en-US" sz="1500">
                <a:solidFill>
                  <a:schemeClr val="tx2"/>
                </a:solidFill>
              </a:rPr>
              <a:t>Analyze crime patterns by time (temporal) and by neighborhood and location (spatial).</a:t>
            </a:r>
          </a:p>
        </p:txBody>
      </p:sp>
      <p:pic>
        <p:nvPicPr>
          <p:cNvPr id="1006" name="Google Shape;1006;p40"/>
          <p:cNvPicPr preferRelativeResize="0"/>
          <p:nvPr/>
        </p:nvPicPr>
        <p:blipFill rotWithShape="1">
          <a:blip r:embed="rId3">
            <a:alphaModFix/>
          </a:blip>
          <a:srcRect l="9968" r="38271"/>
          <a:stretch/>
        </p:blipFill>
        <p:spPr>
          <a:xfrm>
            <a:off x="1384630" y="1294546"/>
            <a:ext cx="2304702" cy="2419840"/>
          </a:xfrm>
          <a:prstGeom prst="snip2DiagRect">
            <a:avLst>
              <a:gd name="adj1" fmla="val 10924"/>
              <a:gd name="adj2" fmla="val 10790"/>
            </a:avLst>
          </a:prstGeom>
          <a:noFill/>
          <a:ln>
            <a:noFill/>
          </a:ln>
        </p:spPr>
      </p:pic>
      <p:sp>
        <p:nvSpPr>
          <p:cNvPr id="1007" name="Google Shape;1007;p40"/>
          <p:cNvSpPr/>
          <p:nvPr/>
        </p:nvSpPr>
        <p:spPr>
          <a:xfrm>
            <a:off x="1011255" y="3341672"/>
            <a:ext cx="1081465" cy="1052025"/>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40"/>
          <p:cNvGrpSpPr/>
          <p:nvPr/>
        </p:nvGrpSpPr>
        <p:grpSpPr>
          <a:xfrm rot="3825315">
            <a:off x="7214364" y="2601225"/>
            <a:ext cx="1600682" cy="1898893"/>
            <a:chOff x="7069011" y="288527"/>
            <a:chExt cx="1600705" cy="1898921"/>
          </a:xfrm>
        </p:grpSpPr>
        <p:grpSp>
          <p:nvGrpSpPr>
            <p:cNvPr id="1009" name="Google Shape;1009;p40"/>
            <p:cNvGrpSpPr/>
            <p:nvPr/>
          </p:nvGrpSpPr>
          <p:grpSpPr>
            <a:xfrm rot="-5400000">
              <a:off x="7098612" y="258925"/>
              <a:ext cx="1241972" cy="1301175"/>
              <a:chOff x="649743" y="199799"/>
              <a:chExt cx="1100649" cy="1153115"/>
            </a:xfrm>
          </p:grpSpPr>
          <p:grpSp>
            <p:nvGrpSpPr>
              <p:cNvPr id="1010" name="Google Shape;1010;p40"/>
              <p:cNvGrpSpPr/>
              <p:nvPr/>
            </p:nvGrpSpPr>
            <p:grpSpPr>
              <a:xfrm rot="8300102">
                <a:off x="714386" y="799798"/>
                <a:ext cx="576485" cy="413842"/>
                <a:chOff x="6287275" y="3211700"/>
                <a:chExt cx="543900" cy="390450"/>
              </a:xfrm>
            </p:grpSpPr>
            <p:sp>
              <p:nvSpPr>
                <p:cNvPr id="1011" name="Google Shape;101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0"/>
              <p:cNvGrpSpPr/>
              <p:nvPr/>
            </p:nvGrpSpPr>
            <p:grpSpPr>
              <a:xfrm rot="8300102">
                <a:off x="1109263" y="339073"/>
                <a:ext cx="576485" cy="413842"/>
                <a:chOff x="6287275" y="3211700"/>
                <a:chExt cx="543900" cy="390450"/>
              </a:xfrm>
            </p:grpSpPr>
            <p:sp>
              <p:nvSpPr>
                <p:cNvPr id="1016" name="Google Shape;1016;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40"/>
            <p:cNvGrpSpPr/>
            <p:nvPr/>
          </p:nvGrpSpPr>
          <p:grpSpPr>
            <a:xfrm rot="3784502">
              <a:off x="7988974" y="1558208"/>
              <a:ext cx="650532" cy="466998"/>
              <a:chOff x="6287275" y="3211700"/>
              <a:chExt cx="543900" cy="390450"/>
            </a:xfrm>
          </p:grpSpPr>
          <p:sp>
            <p:nvSpPr>
              <p:cNvPr id="1021" name="Google Shape;102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4"/>
          <p:cNvSpPr/>
          <p:nvPr/>
        </p:nvSpPr>
        <p:spPr>
          <a:xfrm>
            <a:off x="3872625" y="404600"/>
            <a:ext cx="1404275" cy="1552200"/>
          </a:xfrm>
          <a:custGeom>
            <a:avLst/>
            <a:gdLst/>
            <a:ahLst/>
            <a:cxnLst/>
            <a:rect l="l" t="t" r="r" b="b"/>
            <a:pathLst>
              <a:path w="56171" h="62088" extrusionOk="0">
                <a:moveTo>
                  <a:pt x="55848" y="62088"/>
                </a:moveTo>
                <a:lnTo>
                  <a:pt x="56171" y="688"/>
                </a:lnTo>
                <a:lnTo>
                  <a:pt x="23582" y="0"/>
                </a:lnTo>
                <a:lnTo>
                  <a:pt x="0" y="462"/>
                </a:lnTo>
                <a:lnTo>
                  <a:pt x="1361" y="61373"/>
                </a:lnTo>
                <a:lnTo>
                  <a:pt x="31090" y="6031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1268" name="Google Shape;1268;p44"/>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p>
            <a:r>
              <a:rPr lang="en"/>
              <a:t>Business Problem</a:t>
            </a:r>
          </a:p>
        </p:txBody>
      </p:sp>
      <p:sp>
        <p:nvSpPr>
          <p:cNvPr id="1269" name="Google Shape;1269;p44"/>
          <p:cNvSpPr txBox="1">
            <a:spLocks noGrp="1"/>
          </p:cNvSpPr>
          <p:nvPr>
            <p:ph type="title" idx="2"/>
          </p:nvPr>
        </p:nvSpPr>
        <p:spPr>
          <a:xfrm>
            <a:off x="3926400" y="52077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271" name="Google Shape;1271;p44"/>
          <p:cNvGrpSpPr/>
          <p:nvPr/>
        </p:nvGrpSpPr>
        <p:grpSpPr>
          <a:xfrm rot="-8486371">
            <a:off x="417296" y="365747"/>
            <a:ext cx="1600602" cy="1898799"/>
            <a:chOff x="7069011" y="288527"/>
            <a:chExt cx="1600705" cy="1898921"/>
          </a:xfrm>
        </p:grpSpPr>
        <p:grpSp>
          <p:nvGrpSpPr>
            <p:cNvPr id="1272" name="Google Shape;1272;p44"/>
            <p:cNvGrpSpPr/>
            <p:nvPr/>
          </p:nvGrpSpPr>
          <p:grpSpPr>
            <a:xfrm rot="-5400000">
              <a:off x="7098612" y="258925"/>
              <a:ext cx="1241972" cy="1301175"/>
              <a:chOff x="649743" y="199799"/>
              <a:chExt cx="1100649" cy="1153115"/>
            </a:xfrm>
          </p:grpSpPr>
          <p:grpSp>
            <p:nvGrpSpPr>
              <p:cNvPr id="1273" name="Google Shape;1273;p44"/>
              <p:cNvGrpSpPr/>
              <p:nvPr/>
            </p:nvGrpSpPr>
            <p:grpSpPr>
              <a:xfrm rot="8300102">
                <a:off x="714386" y="799798"/>
                <a:ext cx="576485" cy="413842"/>
                <a:chOff x="6287275" y="3211700"/>
                <a:chExt cx="543900" cy="390450"/>
              </a:xfrm>
            </p:grpSpPr>
            <p:sp>
              <p:nvSpPr>
                <p:cNvPr id="1274" name="Google Shape;127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p:cNvGrpSpPr/>
              <p:nvPr/>
            </p:nvGrpSpPr>
            <p:grpSpPr>
              <a:xfrm rot="8300102">
                <a:off x="1109263" y="339073"/>
                <a:ext cx="576485" cy="413842"/>
                <a:chOff x="6287275" y="3211700"/>
                <a:chExt cx="543900" cy="390450"/>
              </a:xfrm>
            </p:grpSpPr>
            <p:sp>
              <p:nvSpPr>
                <p:cNvPr id="1279" name="Google Shape;1279;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3" name="Google Shape;1283;p44"/>
            <p:cNvGrpSpPr/>
            <p:nvPr/>
          </p:nvGrpSpPr>
          <p:grpSpPr>
            <a:xfrm rot="3784502">
              <a:off x="7988974" y="1558208"/>
              <a:ext cx="650532" cy="466998"/>
              <a:chOff x="6287275" y="3211700"/>
              <a:chExt cx="543900" cy="390450"/>
            </a:xfrm>
          </p:grpSpPr>
          <p:sp>
            <p:nvSpPr>
              <p:cNvPr id="1284" name="Google Shape;128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4"/>
          <p:cNvGrpSpPr/>
          <p:nvPr/>
        </p:nvGrpSpPr>
        <p:grpSpPr>
          <a:xfrm rot="1314870">
            <a:off x="6724187" y="1469879"/>
            <a:ext cx="1405972" cy="2842897"/>
            <a:chOff x="1345242" y="1538225"/>
            <a:chExt cx="1409835" cy="2850866"/>
          </a:xfrm>
        </p:grpSpPr>
        <p:grpSp>
          <p:nvGrpSpPr>
            <p:cNvPr id="1289" name="Google Shape;1289;p44"/>
            <p:cNvGrpSpPr/>
            <p:nvPr/>
          </p:nvGrpSpPr>
          <p:grpSpPr>
            <a:xfrm>
              <a:off x="1553661" y="1661325"/>
              <a:ext cx="1129308" cy="2680869"/>
              <a:chOff x="1105986" y="1610871"/>
              <a:chExt cx="1129308" cy="2680869"/>
            </a:xfrm>
          </p:grpSpPr>
          <p:sp>
            <p:nvSpPr>
              <p:cNvPr id="1290" name="Google Shape;1290;p44"/>
              <p:cNvSpPr/>
              <p:nvPr/>
            </p:nvSpPr>
            <p:spPr>
              <a:xfrm rot="-508121">
                <a:off x="1924610" y="3859236"/>
                <a:ext cx="159771" cy="82980"/>
              </a:xfrm>
              <a:custGeom>
                <a:avLst/>
                <a:gdLst/>
                <a:ahLst/>
                <a:cxnLst/>
                <a:rect l="l" t="t" r="r" b="b"/>
                <a:pathLst>
                  <a:path w="3098" h="1609" extrusionOk="0">
                    <a:moveTo>
                      <a:pt x="2521" y="360"/>
                    </a:moveTo>
                    <a:lnTo>
                      <a:pt x="2401" y="480"/>
                    </a:lnTo>
                    <a:cubicBezTo>
                      <a:pt x="2089" y="768"/>
                      <a:pt x="1705" y="960"/>
                      <a:pt x="1297" y="1008"/>
                    </a:cubicBezTo>
                    <a:lnTo>
                      <a:pt x="529"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53" y="360"/>
                    </a:cubicBezTo>
                    <a:close/>
                    <a:moveTo>
                      <a:pt x="2641" y="384"/>
                    </a:moveTo>
                    <a:cubicBezTo>
                      <a:pt x="2713" y="408"/>
                      <a:pt x="2761" y="480"/>
                      <a:pt x="2761" y="552"/>
                    </a:cubicBezTo>
                    <a:lnTo>
                      <a:pt x="2761" y="1032"/>
                    </a:lnTo>
                    <a:cubicBezTo>
                      <a:pt x="2761" y="1152"/>
                      <a:pt x="2665" y="1248"/>
                      <a:pt x="2545" y="1248"/>
                    </a:cubicBezTo>
                    <a:lnTo>
                      <a:pt x="2257" y="1248"/>
                    </a:lnTo>
                    <a:cubicBezTo>
                      <a:pt x="2473" y="1176"/>
                      <a:pt x="2641" y="960"/>
                      <a:pt x="2641" y="720"/>
                    </a:cubicBezTo>
                    <a:lnTo>
                      <a:pt x="2641" y="408"/>
                    </a:lnTo>
                    <a:cubicBezTo>
                      <a:pt x="2641" y="384"/>
                      <a:pt x="2641" y="384"/>
                      <a:pt x="2641" y="384"/>
                    </a:cubicBezTo>
                    <a:close/>
                    <a:moveTo>
                      <a:pt x="553" y="0"/>
                    </a:moveTo>
                    <a:cubicBezTo>
                      <a:pt x="265" y="0"/>
                      <a:pt x="1" y="240"/>
                      <a:pt x="1" y="552"/>
                    </a:cubicBezTo>
                    <a:lnTo>
                      <a:pt x="1" y="1032"/>
                    </a:lnTo>
                    <a:cubicBezTo>
                      <a:pt x="1" y="1344"/>
                      <a:pt x="241" y="1608"/>
                      <a:pt x="553" y="1608"/>
                    </a:cubicBezTo>
                    <a:lnTo>
                      <a:pt x="2545" y="1608"/>
                    </a:lnTo>
                    <a:cubicBezTo>
                      <a:pt x="2833"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p:cNvSpPr/>
              <p:nvPr/>
            </p:nvSpPr>
            <p:spPr>
              <a:xfrm rot="-508121">
                <a:off x="1941113" y="3970648"/>
                <a:ext cx="159771" cy="81845"/>
              </a:xfrm>
              <a:custGeom>
                <a:avLst/>
                <a:gdLst/>
                <a:ahLst/>
                <a:cxnLst/>
                <a:rect l="l" t="t" r="r" b="b"/>
                <a:pathLst>
                  <a:path w="3098" h="1587" extrusionOk="0">
                    <a:moveTo>
                      <a:pt x="2521" y="360"/>
                    </a:moveTo>
                    <a:lnTo>
                      <a:pt x="2401" y="480"/>
                    </a:lnTo>
                    <a:cubicBezTo>
                      <a:pt x="2089" y="744"/>
                      <a:pt x="1705" y="937"/>
                      <a:pt x="1297" y="1009"/>
                    </a:cubicBezTo>
                    <a:lnTo>
                      <a:pt x="553" y="1105"/>
                    </a:lnTo>
                    <a:cubicBezTo>
                      <a:pt x="505" y="1129"/>
                      <a:pt x="481" y="1153"/>
                      <a:pt x="505" y="1177"/>
                    </a:cubicBezTo>
                    <a:cubicBezTo>
                      <a:pt x="505" y="1201"/>
                      <a:pt x="505" y="1201"/>
                      <a:pt x="505" y="1225"/>
                    </a:cubicBezTo>
                    <a:cubicBezTo>
                      <a:pt x="409" y="1177"/>
                      <a:pt x="361" y="1105"/>
                      <a:pt x="361" y="1033"/>
                    </a:cubicBezTo>
                    <a:lnTo>
                      <a:pt x="361" y="552"/>
                    </a:lnTo>
                    <a:cubicBezTo>
                      <a:pt x="361"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7" y="1227"/>
                      <a:pt x="2545" y="1225"/>
                    </a:cubicBezTo>
                    <a:lnTo>
                      <a:pt x="2257" y="1225"/>
                    </a:lnTo>
                    <a:cubicBezTo>
                      <a:pt x="2473" y="1177"/>
                      <a:pt x="2641" y="985"/>
                      <a:pt x="2641" y="744"/>
                    </a:cubicBezTo>
                    <a:lnTo>
                      <a:pt x="2641" y="408"/>
                    </a:lnTo>
                    <a:cubicBezTo>
                      <a:pt x="2641" y="384"/>
                      <a:pt x="2641" y="384"/>
                      <a:pt x="2641" y="360"/>
                    </a:cubicBezTo>
                    <a:close/>
                    <a:moveTo>
                      <a:pt x="577" y="0"/>
                    </a:moveTo>
                    <a:cubicBezTo>
                      <a:pt x="265" y="0"/>
                      <a:pt x="1" y="240"/>
                      <a:pt x="1" y="552"/>
                    </a:cubicBezTo>
                    <a:lnTo>
                      <a:pt x="1"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p:cNvSpPr/>
              <p:nvPr/>
            </p:nvSpPr>
            <p:spPr>
              <a:xfrm rot="-508121">
                <a:off x="1907745" y="3746561"/>
                <a:ext cx="159771" cy="81794"/>
              </a:xfrm>
              <a:custGeom>
                <a:avLst/>
                <a:gdLst/>
                <a:ahLst/>
                <a:cxnLst/>
                <a:rect l="l" t="t" r="r" b="b"/>
                <a:pathLst>
                  <a:path w="3098" h="1586" extrusionOk="0">
                    <a:moveTo>
                      <a:pt x="2521" y="361"/>
                    </a:moveTo>
                    <a:lnTo>
                      <a:pt x="2401" y="481"/>
                    </a:lnTo>
                    <a:cubicBezTo>
                      <a:pt x="2089" y="769"/>
                      <a:pt x="1705" y="961"/>
                      <a:pt x="1297" y="1009"/>
                    </a:cubicBezTo>
                    <a:lnTo>
                      <a:pt x="529" y="1129"/>
                    </a:lnTo>
                    <a:cubicBezTo>
                      <a:pt x="505" y="1129"/>
                      <a:pt x="481" y="1153"/>
                      <a:pt x="481" y="1201"/>
                    </a:cubicBezTo>
                    <a:cubicBezTo>
                      <a:pt x="481" y="1201"/>
                      <a:pt x="481" y="1201"/>
                      <a:pt x="481" y="1225"/>
                    </a:cubicBezTo>
                    <a:cubicBezTo>
                      <a:pt x="409" y="1201"/>
                      <a:pt x="361" y="1129"/>
                      <a:pt x="361" y="1033"/>
                    </a:cubicBezTo>
                    <a:lnTo>
                      <a:pt x="361" y="553"/>
                    </a:lnTo>
                    <a:cubicBezTo>
                      <a:pt x="361" y="433"/>
                      <a:pt x="457" y="361"/>
                      <a:pt x="553" y="361"/>
                    </a:cubicBezTo>
                    <a:close/>
                    <a:moveTo>
                      <a:pt x="2641" y="361"/>
                    </a:moveTo>
                    <a:cubicBezTo>
                      <a:pt x="2713" y="409"/>
                      <a:pt x="2761" y="481"/>
                      <a:pt x="2761" y="553"/>
                    </a:cubicBezTo>
                    <a:lnTo>
                      <a:pt x="2761" y="1033"/>
                    </a:lnTo>
                    <a:cubicBezTo>
                      <a:pt x="2761" y="1153"/>
                      <a:pt x="2665" y="1225"/>
                      <a:pt x="2545" y="1225"/>
                    </a:cubicBezTo>
                    <a:lnTo>
                      <a:pt x="2257" y="1225"/>
                    </a:lnTo>
                    <a:cubicBezTo>
                      <a:pt x="2473" y="1177"/>
                      <a:pt x="2641" y="961"/>
                      <a:pt x="2641" y="745"/>
                    </a:cubicBezTo>
                    <a:lnTo>
                      <a:pt x="2641" y="409"/>
                    </a:lnTo>
                    <a:cubicBezTo>
                      <a:pt x="2641" y="385"/>
                      <a:pt x="2641" y="385"/>
                      <a:pt x="2641" y="361"/>
                    </a:cubicBezTo>
                    <a:close/>
                    <a:moveTo>
                      <a:pt x="553" y="1"/>
                    </a:moveTo>
                    <a:cubicBezTo>
                      <a:pt x="265" y="1"/>
                      <a:pt x="1" y="241"/>
                      <a:pt x="1" y="553"/>
                    </a:cubicBezTo>
                    <a:lnTo>
                      <a:pt x="1" y="1033"/>
                    </a:lnTo>
                    <a:cubicBezTo>
                      <a:pt x="1" y="1345"/>
                      <a:pt x="265" y="1585"/>
                      <a:pt x="553"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p:cNvSpPr/>
              <p:nvPr/>
            </p:nvSpPr>
            <p:spPr>
              <a:xfrm rot="-508121">
                <a:off x="1326915" y="2836548"/>
                <a:ext cx="596743" cy="18618"/>
              </a:xfrm>
              <a:custGeom>
                <a:avLst/>
                <a:gdLst/>
                <a:ahLst/>
                <a:cxnLst/>
                <a:rect l="l" t="t" r="r" b="b"/>
                <a:pathLst>
                  <a:path w="11571" h="361" extrusionOk="0">
                    <a:moveTo>
                      <a:pt x="4753" y="0"/>
                    </a:moveTo>
                    <a:cubicBezTo>
                      <a:pt x="4153" y="0"/>
                      <a:pt x="3529" y="0"/>
                      <a:pt x="2905" y="24"/>
                    </a:cubicBezTo>
                    <a:cubicBezTo>
                      <a:pt x="2041" y="24"/>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46" y="216"/>
                      <a:pt x="11546" y="168"/>
                    </a:cubicBezTo>
                    <a:cubicBezTo>
                      <a:pt x="11570" y="144"/>
                      <a:pt x="11522" y="120"/>
                      <a:pt x="11498" y="120"/>
                    </a:cubicBezTo>
                    <a:cubicBezTo>
                      <a:pt x="11186" y="96"/>
                      <a:pt x="10874" y="96"/>
                      <a:pt x="10562" y="72"/>
                    </a:cubicBezTo>
                    <a:lnTo>
                      <a:pt x="10058" y="48"/>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p:cNvSpPr/>
              <p:nvPr/>
            </p:nvSpPr>
            <p:spPr>
              <a:xfrm rot="-508121">
                <a:off x="1375936" y="3181274"/>
                <a:ext cx="646253" cy="303348"/>
              </a:xfrm>
              <a:custGeom>
                <a:avLst/>
                <a:gdLst/>
                <a:ahLst/>
                <a:cxnLst/>
                <a:rect l="l" t="t" r="r" b="b"/>
                <a:pathLst>
                  <a:path w="12531" h="5882" extrusionOk="0">
                    <a:moveTo>
                      <a:pt x="12458" y="1"/>
                    </a:moveTo>
                    <a:lnTo>
                      <a:pt x="73" y="121"/>
                    </a:lnTo>
                    <a:cubicBezTo>
                      <a:pt x="25" y="121"/>
                      <a:pt x="1" y="145"/>
                      <a:pt x="1" y="169"/>
                    </a:cubicBezTo>
                    <a:lnTo>
                      <a:pt x="142" y="3526"/>
                    </a:lnTo>
                    <a:lnTo>
                      <a:pt x="142" y="3526"/>
                    </a:lnTo>
                    <a:cubicBezTo>
                      <a:pt x="119" y="3503"/>
                      <a:pt x="96" y="3481"/>
                      <a:pt x="73" y="3481"/>
                    </a:cubicBezTo>
                    <a:cubicBezTo>
                      <a:pt x="49" y="3481"/>
                      <a:pt x="1" y="3505"/>
                      <a:pt x="1" y="3529"/>
                    </a:cubicBezTo>
                    <a:lnTo>
                      <a:pt x="25" y="5785"/>
                    </a:lnTo>
                    <a:cubicBezTo>
                      <a:pt x="1" y="5809"/>
                      <a:pt x="49" y="5857"/>
                      <a:pt x="73" y="5881"/>
                    </a:cubicBezTo>
                    <a:cubicBezTo>
                      <a:pt x="121" y="5881"/>
                      <a:pt x="145" y="5833"/>
                      <a:pt x="145" y="5809"/>
                    </a:cubicBezTo>
                    <a:lnTo>
                      <a:pt x="241" y="5089"/>
                    </a:lnTo>
                    <a:lnTo>
                      <a:pt x="433" y="5809"/>
                    </a:lnTo>
                    <a:cubicBezTo>
                      <a:pt x="433" y="5833"/>
                      <a:pt x="457" y="5857"/>
                      <a:pt x="481" y="5857"/>
                    </a:cubicBezTo>
                    <a:cubicBezTo>
                      <a:pt x="505" y="5857"/>
                      <a:pt x="529" y="5809"/>
                      <a:pt x="553" y="5785"/>
                    </a:cubicBezTo>
                    <a:lnTo>
                      <a:pt x="625" y="937"/>
                    </a:lnTo>
                    <a:lnTo>
                      <a:pt x="529" y="625"/>
                    </a:lnTo>
                    <a:lnTo>
                      <a:pt x="577" y="673"/>
                    </a:lnTo>
                    <a:cubicBezTo>
                      <a:pt x="589" y="685"/>
                      <a:pt x="601" y="691"/>
                      <a:pt x="610" y="691"/>
                    </a:cubicBezTo>
                    <a:cubicBezTo>
                      <a:pt x="619" y="691"/>
                      <a:pt x="625" y="685"/>
                      <a:pt x="625" y="673"/>
                    </a:cubicBezTo>
                    <a:lnTo>
                      <a:pt x="11834" y="433"/>
                    </a:lnTo>
                    <a:lnTo>
                      <a:pt x="11834" y="433"/>
                    </a:lnTo>
                    <a:lnTo>
                      <a:pt x="11738" y="649"/>
                    </a:lnTo>
                    <a:cubicBezTo>
                      <a:pt x="11738" y="673"/>
                      <a:pt x="11738" y="697"/>
                      <a:pt x="11762" y="721"/>
                    </a:cubicBezTo>
                    <a:lnTo>
                      <a:pt x="11810" y="721"/>
                    </a:lnTo>
                    <a:cubicBezTo>
                      <a:pt x="11834" y="721"/>
                      <a:pt x="11834" y="721"/>
                      <a:pt x="11858" y="697"/>
                    </a:cubicBezTo>
                    <a:lnTo>
                      <a:pt x="12506" y="97"/>
                    </a:lnTo>
                    <a:cubicBezTo>
                      <a:pt x="12530" y="97"/>
                      <a:pt x="12530" y="73"/>
                      <a:pt x="12506" y="25"/>
                    </a:cubicBezTo>
                    <a:cubicBezTo>
                      <a:pt x="12506" y="1"/>
                      <a:pt x="12482" y="1"/>
                      <a:pt x="1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p:nvPr/>
            </p:nvSpPr>
            <p:spPr>
              <a:xfrm rot="-508121">
                <a:off x="1242220" y="2493713"/>
                <a:ext cx="165960" cy="102784"/>
              </a:xfrm>
              <a:custGeom>
                <a:avLst/>
                <a:gdLst/>
                <a:ahLst/>
                <a:cxnLst/>
                <a:rect l="l" t="t" r="r" b="b"/>
                <a:pathLst>
                  <a:path w="3218" h="1993" extrusionOk="0">
                    <a:moveTo>
                      <a:pt x="49" y="0"/>
                    </a:moveTo>
                    <a:cubicBezTo>
                      <a:pt x="49" y="24"/>
                      <a:pt x="25" y="24"/>
                      <a:pt x="25" y="48"/>
                    </a:cubicBezTo>
                    <a:lnTo>
                      <a:pt x="1" y="1752"/>
                    </a:lnTo>
                    <a:cubicBezTo>
                      <a:pt x="1" y="1776"/>
                      <a:pt x="1" y="1800"/>
                      <a:pt x="49" y="1824"/>
                    </a:cubicBezTo>
                    <a:cubicBezTo>
                      <a:pt x="601" y="1920"/>
                      <a:pt x="1153" y="1993"/>
                      <a:pt x="1729" y="1993"/>
                    </a:cubicBezTo>
                    <a:cubicBezTo>
                      <a:pt x="2209" y="1993"/>
                      <a:pt x="2689" y="1945"/>
                      <a:pt x="3145" y="1848"/>
                    </a:cubicBezTo>
                    <a:cubicBezTo>
                      <a:pt x="3193" y="1848"/>
                      <a:pt x="3217" y="1824"/>
                      <a:pt x="3193" y="1776"/>
                    </a:cubicBezTo>
                    <a:lnTo>
                      <a:pt x="3121" y="504"/>
                    </a:lnTo>
                    <a:cubicBezTo>
                      <a:pt x="3102" y="485"/>
                      <a:pt x="3082" y="450"/>
                      <a:pt x="3063" y="450"/>
                    </a:cubicBezTo>
                    <a:cubicBezTo>
                      <a:pt x="3058" y="450"/>
                      <a:pt x="3054" y="452"/>
                      <a:pt x="3049" y="456"/>
                    </a:cubicBezTo>
                    <a:cubicBezTo>
                      <a:pt x="3001" y="456"/>
                      <a:pt x="2977" y="480"/>
                      <a:pt x="2977" y="504"/>
                    </a:cubicBezTo>
                    <a:lnTo>
                      <a:pt x="2953" y="936"/>
                    </a:lnTo>
                    <a:lnTo>
                      <a:pt x="2809" y="120"/>
                    </a:lnTo>
                    <a:cubicBezTo>
                      <a:pt x="2809" y="96"/>
                      <a:pt x="2785" y="72"/>
                      <a:pt x="2761" y="72"/>
                    </a:cubicBezTo>
                    <a:lnTo>
                      <a:pt x="1897" y="72"/>
                    </a:lnTo>
                    <a:cubicBezTo>
                      <a:pt x="1787" y="77"/>
                      <a:pt x="1677" y="79"/>
                      <a:pt x="1567" y="79"/>
                    </a:cubicBezTo>
                    <a:cubicBezTo>
                      <a:pt x="1077" y="79"/>
                      <a:pt x="587" y="39"/>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p:cNvSpPr/>
              <p:nvPr/>
            </p:nvSpPr>
            <p:spPr>
              <a:xfrm rot="-508121">
                <a:off x="1331381" y="2867161"/>
                <a:ext cx="596743" cy="17380"/>
              </a:xfrm>
              <a:custGeom>
                <a:avLst/>
                <a:gdLst/>
                <a:ahLst/>
                <a:cxnLst/>
                <a:rect l="l" t="t" r="r" b="b"/>
                <a:pathLst>
                  <a:path w="11571" h="337" extrusionOk="0">
                    <a:moveTo>
                      <a:pt x="4753" y="0"/>
                    </a:moveTo>
                    <a:cubicBezTo>
                      <a:pt x="4153" y="0"/>
                      <a:pt x="3529" y="0"/>
                      <a:pt x="2905" y="24"/>
                    </a:cubicBezTo>
                    <a:cubicBezTo>
                      <a:pt x="2065" y="48"/>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rot="-508121">
                <a:off x="1308679" y="2776771"/>
                <a:ext cx="22331" cy="456828"/>
              </a:xfrm>
              <a:custGeom>
                <a:avLst/>
                <a:gdLst/>
                <a:ahLst/>
                <a:cxnLst/>
                <a:rect l="l" t="t" r="r" b="b"/>
                <a:pathLst>
                  <a:path w="433" h="8858" extrusionOk="0">
                    <a:moveTo>
                      <a:pt x="97" y="1"/>
                    </a:moveTo>
                    <a:cubicBezTo>
                      <a:pt x="73" y="1"/>
                      <a:pt x="25" y="25"/>
                      <a:pt x="25" y="73"/>
                    </a:cubicBezTo>
                    <a:cubicBezTo>
                      <a:pt x="1" y="817"/>
                      <a:pt x="1" y="1585"/>
                      <a:pt x="1" y="2257"/>
                    </a:cubicBezTo>
                    <a:cubicBezTo>
                      <a:pt x="1" y="2977"/>
                      <a:pt x="25" y="3721"/>
                      <a:pt x="49" y="4441"/>
                    </a:cubicBezTo>
                    <a:cubicBezTo>
                      <a:pt x="73" y="5161"/>
                      <a:pt x="97" y="5881"/>
                      <a:pt x="121" y="6626"/>
                    </a:cubicBezTo>
                    <a:lnTo>
                      <a:pt x="193" y="7706"/>
                    </a:lnTo>
                    <a:cubicBezTo>
                      <a:pt x="193" y="7850"/>
                      <a:pt x="217" y="7970"/>
                      <a:pt x="217" y="8090"/>
                    </a:cubicBezTo>
                    <a:cubicBezTo>
                      <a:pt x="241" y="8330"/>
                      <a:pt x="265" y="8570"/>
                      <a:pt x="289" y="8810"/>
                    </a:cubicBezTo>
                    <a:cubicBezTo>
                      <a:pt x="289" y="8834"/>
                      <a:pt x="313" y="8858"/>
                      <a:pt x="361" y="8858"/>
                    </a:cubicBezTo>
                    <a:cubicBezTo>
                      <a:pt x="385" y="8858"/>
                      <a:pt x="409" y="8834"/>
                      <a:pt x="409" y="8810"/>
                    </a:cubicBezTo>
                    <a:cubicBezTo>
                      <a:pt x="409" y="8570"/>
                      <a:pt x="409" y="8330"/>
                      <a:pt x="433" y="8090"/>
                    </a:cubicBezTo>
                    <a:lnTo>
                      <a:pt x="433" y="7706"/>
                    </a:lnTo>
                    <a:lnTo>
                      <a:pt x="433" y="6602"/>
                    </a:lnTo>
                    <a:cubicBezTo>
                      <a:pt x="433" y="5857"/>
                      <a:pt x="409" y="5113"/>
                      <a:pt x="409" y="4417"/>
                    </a:cubicBezTo>
                    <a:cubicBezTo>
                      <a:pt x="385" y="3745"/>
                      <a:pt x="361" y="2977"/>
                      <a:pt x="313" y="2233"/>
                    </a:cubicBezTo>
                    <a:cubicBezTo>
                      <a:pt x="289" y="1585"/>
                      <a:pt x="241" y="817"/>
                      <a:pt x="169" y="49"/>
                    </a:cubicBezTo>
                    <a:cubicBezTo>
                      <a:pt x="169" y="25"/>
                      <a:pt x="121"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rot="-508121">
                <a:off x="1357268" y="2759054"/>
                <a:ext cx="23569" cy="1296116"/>
              </a:xfrm>
              <a:custGeom>
                <a:avLst/>
                <a:gdLst/>
                <a:ahLst/>
                <a:cxnLst/>
                <a:rect l="l" t="t" r="r" b="b"/>
                <a:pathLst>
                  <a:path w="457" h="25132" extrusionOk="0">
                    <a:moveTo>
                      <a:pt x="73" y="1"/>
                    </a:moveTo>
                    <a:cubicBezTo>
                      <a:pt x="25" y="1"/>
                      <a:pt x="1" y="49"/>
                      <a:pt x="1" y="73"/>
                    </a:cubicBezTo>
                    <a:lnTo>
                      <a:pt x="1" y="3193"/>
                    </a:lnTo>
                    <a:lnTo>
                      <a:pt x="1" y="6313"/>
                    </a:lnTo>
                    <a:lnTo>
                      <a:pt x="25" y="12578"/>
                    </a:lnTo>
                    <a:lnTo>
                      <a:pt x="145" y="18819"/>
                    </a:lnTo>
                    <a:cubicBezTo>
                      <a:pt x="169" y="20691"/>
                      <a:pt x="217" y="22899"/>
                      <a:pt x="289" y="25059"/>
                    </a:cubicBezTo>
                    <a:cubicBezTo>
                      <a:pt x="289" y="25107"/>
                      <a:pt x="313" y="25131"/>
                      <a:pt x="361" y="25131"/>
                    </a:cubicBezTo>
                    <a:cubicBezTo>
                      <a:pt x="385" y="25131"/>
                      <a:pt x="433" y="25107"/>
                      <a:pt x="433" y="25059"/>
                    </a:cubicBezTo>
                    <a:cubicBezTo>
                      <a:pt x="457" y="22875"/>
                      <a:pt x="457" y="20691"/>
                      <a:pt x="433" y="18819"/>
                    </a:cubicBezTo>
                    <a:lnTo>
                      <a:pt x="385" y="12578"/>
                    </a:lnTo>
                    <a:lnTo>
                      <a:pt x="289" y="6337"/>
                    </a:lnTo>
                    <a:lnTo>
                      <a:pt x="241" y="3193"/>
                    </a:lnTo>
                    <a:lnTo>
                      <a:pt x="145" y="73"/>
                    </a:lnTo>
                    <a:cubicBezTo>
                      <a:pt x="145" y="25"/>
                      <a:pt x="97"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08121">
                <a:off x="1731761" y="4001822"/>
                <a:ext cx="159719" cy="81742"/>
              </a:xfrm>
              <a:custGeom>
                <a:avLst/>
                <a:gdLst/>
                <a:ahLst/>
                <a:cxnLst/>
                <a:rect l="l" t="t" r="r" b="b"/>
                <a:pathLst>
                  <a:path w="3097" h="1585" extrusionOk="0">
                    <a:moveTo>
                      <a:pt x="2521" y="360"/>
                    </a:moveTo>
                    <a:lnTo>
                      <a:pt x="2401" y="480"/>
                    </a:lnTo>
                    <a:cubicBezTo>
                      <a:pt x="2088" y="768"/>
                      <a:pt x="1704" y="961"/>
                      <a:pt x="1296" y="1009"/>
                    </a:cubicBezTo>
                    <a:lnTo>
                      <a:pt x="528" y="1129"/>
                    </a:lnTo>
                    <a:cubicBezTo>
                      <a:pt x="504" y="1129"/>
                      <a:pt x="480" y="1153"/>
                      <a:pt x="480" y="1201"/>
                    </a:cubicBezTo>
                    <a:cubicBezTo>
                      <a:pt x="480" y="1201"/>
                      <a:pt x="480" y="1214"/>
                      <a:pt x="490" y="1221"/>
                    </a:cubicBezTo>
                    <a:lnTo>
                      <a:pt x="490" y="1221"/>
                    </a:lnTo>
                    <a:cubicBezTo>
                      <a:pt x="404" y="1193"/>
                      <a:pt x="360" y="1124"/>
                      <a:pt x="360" y="1033"/>
                    </a:cubicBezTo>
                    <a:lnTo>
                      <a:pt x="360" y="552"/>
                    </a:lnTo>
                    <a:cubicBezTo>
                      <a:pt x="360" y="432"/>
                      <a:pt x="456" y="360"/>
                      <a:pt x="552" y="360"/>
                    </a:cubicBezTo>
                    <a:close/>
                    <a:moveTo>
                      <a:pt x="2641" y="360"/>
                    </a:moveTo>
                    <a:cubicBezTo>
                      <a:pt x="2713" y="408"/>
                      <a:pt x="2737" y="480"/>
                      <a:pt x="2761" y="552"/>
                    </a:cubicBezTo>
                    <a:lnTo>
                      <a:pt x="2761" y="1033"/>
                    </a:lnTo>
                    <a:cubicBezTo>
                      <a:pt x="2739" y="1140"/>
                      <a:pt x="2679" y="1228"/>
                      <a:pt x="2581" y="1228"/>
                    </a:cubicBezTo>
                    <a:cubicBezTo>
                      <a:pt x="2569" y="1228"/>
                      <a:pt x="2557" y="1227"/>
                      <a:pt x="2545" y="1225"/>
                    </a:cubicBezTo>
                    <a:lnTo>
                      <a:pt x="2257" y="1225"/>
                    </a:lnTo>
                    <a:cubicBezTo>
                      <a:pt x="2473" y="1177"/>
                      <a:pt x="2641" y="985"/>
                      <a:pt x="2641" y="744"/>
                    </a:cubicBezTo>
                    <a:lnTo>
                      <a:pt x="2641" y="408"/>
                    </a:lnTo>
                    <a:cubicBezTo>
                      <a:pt x="2641" y="384"/>
                      <a:pt x="2641" y="384"/>
                      <a:pt x="2641" y="360"/>
                    </a:cubicBezTo>
                    <a:close/>
                    <a:moveTo>
                      <a:pt x="552" y="0"/>
                    </a:moveTo>
                    <a:cubicBezTo>
                      <a:pt x="264" y="0"/>
                      <a:pt x="0" y="240"/>
                      <a:pt x="0" y="552"/>
                    </a:cubicBezTo>
                    <a:lnTo>
                      <a:pt x="0" y="1033"/>
                    </a:lnTo>
                    <a:cubicBezTo>
                      <a:pt x="0" y="1345"/>
                      <a:pt x="264" y="1585"/>
                      <a:pt x="552" y="1585"/>
                    </a:cubicBezTo>
                    <a:lnTo>
                      <a:pt x="2545" y="1585"/>
                    </a:lnTo>
                    <a:cubicBezTo>
                      <a:pt x="2857" y="1585"/>
                      <a:pt x="3097" y="1345"/>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08121">
                <a:off x="1698400" y="3777735"/>
                <a:ext cx="159719" cy="81794"/>
              </a:xfrm>
              <a:custGeom>
                <a:avLst/>
                <a:gdLst/>
                <a:ahLst/>
                <a:cxnLst/>
                <a:rect l="l" t="t" r="r" b="b"/>
                <a:pathLst>
                  <a:path w="3097" h="1586" extrusionOk="0">
                    <a:moveTo>
                      <a:pt x="2521" y="361"/>
                    </a:moveTo>
                    <a:lnTo>
                      <a:pt x="2377" y="481"/>
                    </a:lnTo>
                    <a:cubicBezTo>
                      <a:pt x="2088" y="769"/>
                      <a:pt x="1704" y="961"/>
                      <a:pt x="1296" y="1009"/>
                    </a:cubicBezTo>
                    <a:lnTo>
                      <a:pt x="528" y="1129"/>
                    </a:lnTo>
                    <a:cubicBezTo>
                      <a:pt x="504" y="1129"/>
                      <a:pt x="480" y="1153"/>
                      <a:pt x="480" y="1201"/>
                    </a:cubicBezTo>
                    <a:cubicBezTo>
                      <a:pt x="480" y="1201"/>
                      <a:pt x="480" y="1201"/>
                      <a:pt x="504" y="1225"/>
                    </a:cubicBezTo>
                    <a:cubicBezTo>
                      <a:pt x="408" y="1201"/>
                      <a:pt x="360" y="1129"/>
                      <a:pt x="360" y="1033"/>
                    </a:cubicBezTo>
                    <a:lnTo>
                      <a:pt x="360" y="553"/>
                    </a:lnTo>
                    <a:cubicBezTo>
                      <a:pt x="360" y="433"/>
                      <a:pt x="456" y="361"/>
                      <a:pt x="552" y="361"/>
                    </a:cubicBezTo>
                    <a:close/>
                    <a:moveTo>
                      <a:pt x="2641" y="361"/>
                    </a:moveTo>
                    <a:cubicBezTo>
                      <a:pt x="2713" y="409"/>
                      <a:pt x="2737" y="481"/>
                      <a:pt x="2737" y="553"/>
                    </a:cubicBezTo>
                    <a:lnTo>
                      <a:pt x="2737" y="1033"/>
                    </a:lnTo>
                    <a:cubicBezTo>
                      <a:pt x="2737" y="1153"/>
                      <a:pt x="2665" y="1225"/>
                      <a:pt x="2545" y="1225"/>
                    </a:cubicBezTo>
                    <a:lnTo>
                      <a:pt x="2257" y="1225"/>
                    </a:lnTo>
                    <a:cubicBezTo>
                      <a:pt x="2473" y="1177"/>
                      <a:pt x="2641" y="961"/>
                      <a:pt x="2641" y="745"/>
                    </a:cubicBezTo>
                    <a:lnTo>
                      <a:pt x="2641" y="409"/>
                    </a:lnTo>
                    <a:cubicBezTo>
                      <a:pt x="2641" y="385"/>
                      <a:pt x="2641" y="385"/>
                      <a:pt x="2641" y="361"/>
                    </a:cubicBezTo>
                    <a:close/>
                    <a:moveTo>
                      <a:pt x="552" y="1"/>
                    </a:moveTo>
                    <a:cubicBezTo>
                      <a:pt x="264" y="1"/>
                      <a:pt x="0" y="241"/>
                      <a:pt x="0" y="553"/>
                    </a:cubicBezTo>
                    <a:lnTo>
                      <a:pt x="0" y="1033"/>
                    </a:lnTo>
                    <a:cubicBezTo>
                      <a:pt x="0" y="1345"/>
                      <a:pt x="264" y="1585"/>
                      <a:pt x="552"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08121">
                <a:off x="1445151" y="3622106"/>
                <a:ext cx="600457" cy="18618"/>
              </a:xfrm>
              <a:custGeom>
                <a:avLst/>
                <a:gdLst/>
                <a:ahLst/>
                <a:cxnLst/>
                <a:rect l="l" t="t" r="r" b="b"/>
                <a:pathLst>
                  <a:path w="11643" h="361" extrusionOk="0">
                    <a:moveTo>
                      <a:pt x="73" y="1"/>
                    </a:moveTo>
                    <a:cubicBezTo>
                      <a:pt x="25" y="1"/>
                      <a:pt x="1" y="25"/>
                      <a:pt x="1" y="73"/>
                    </a:cubicBezTo>
                    <a:lnTo>
                      <a:pt x="1" y="313"/>
                    </a:lnTo>
                    <a:cubicBezTo>
                      <a:pt x="1" y="337"/>
                      <a:pt x="25" y="361"/>
                      <a:pt x="73" y="361"/>
                    </a:cubicBezTo>
                    <a:lnTo>
                      <a:pt x="11570" y="361"/>
                    </a:lnTo>
                    <a:cubicBezTo>
                      <a:pt x="11594" y="361"/>
                      <a:pt x="11642" y="337"/>
                      <a:pt x="11642" y="313"/>
                    </a:cubicBezTo>
                    <a:lnTo>
                      <a:pt x="11642" y="73"/>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08121">
                <a:off x="1891062" y="3633925"/>
                <a:ext cx="159771" cy="82980"/>
              </a:xfrm>
              <a:custGeom>
                <a:avLst/>
                <a:gdLst/>
                <a:ahLst/>
                <a:cxnLst/>
                <a:rect l="l" t="t" r="r" b="b"/>
                <a:pathLst>
                  <a:path w="3098" h="1609" extrusionOk="0">
                    <a:moveTo>
                      <a:pt x="2521" y="361"/>
                    </a:moveTo>
                    <a:lnTo>
                      <a:pt x="2401" y="481"/>
                    </a:lnTo>
                    <a:cubicBezTo>
                      <a:pt x="2089" y="769"/>
                      <a:pt x="1705" y="961"/>
                      <a:pt x="1297" y="1033"/>
                    </a:cubicBezTo>
                    <a:lnTo>
                      <a:pt x="529" y="1129"/>
                    </a:lnTo>
                    <a:cubicBezTo>
                      <a:pt x="505" y="1129"/>
                      <a:pt x="481" y="1177"/>
                      <a:pt x="481" y="1201"/>
                    </a:cubicBezTo>
                    <a:cubicBezTo>
                      <a:pt x="481" y="1201"/>
                      <a:pt x="481" y="1225"/>
                      <a:pt x="481" y="1225"/>
                    </a:cubicBezTo>
                    <a:cubicBezTo>
                      <a:pt x="409" y="1201"/>
                      <a:pt x="361" y="1129"/>
                      <a:pt x="361" y="1057"/>
                    </a:cubicBezTo>
                    <a:lnTo>
                      <a:pt x="361" y="553"/>
                    </a:lnTo>
                    <a:cubicBezTo>
                      <a:pt x="361" y="457"/>
                      <a:pt x="457" y="361"/>
                      <a:pt x="553" y="361"/>
                    </a:cubicBezTo>
                    <a:close/>
                    <a:moveTo>
                      <a:pt x="2641" y="385"/>
                    </a:moveTo>
                    <a:cubicBezTo>
                      <a:pt x="2713" y="409"/>
                      <a:pt x="2761" y="481"/>
                      <a:pt x="2761" y="553"/>
                    </a:cubicBezTo>
                    <a:lnTo>
                      <a:pt x="2761" y="1057"/>
                    </a:lnTo>
                    <a:cubicBezTo>
                      <a:pt x="2761" y="1153"/>
                      <a:pt x="2665" y="1249"/>
                      <a:pt x="2545" y="1249"/>
                    </a:cubicBezTo>
                    <a:lnTo>
                      <a:pt x="2257" y="1249"/>
                    </a:lnTo>
                    <a:cubicBezTo>
                      <a:pt x="2473" y="1177"/>
                      <a:pt x="2641" y="985"/>
                      <a:pt x="2641" y="745"/>
                    </a:cubicBezTo>
                    <a:lnTo>
                      <a:pt x="2641" y="409"/>
                    </a:lnTo>
                    <a:cubicBezTo>
                      <a:pt x="2641" y="409"/>
                      <a:pt x="2641" y="385"/>
                      <a:pt x="2641" y="385"/>
                    </a:cubicBezTo>
                    <a:close/>
                    <a:moveTo>
                      <a:pt x="553" y="1"/>
                    </a:moveTo>
                    <a:cubicBezTo>
                      <a:pt x="265" y="1"/>
                      <a:pt x="1" y="241"/>
                      <a:pt x="1" y="553"/>
                    </a:cubicBezTo>
                    <a:lnTo>
                      <a:pt x="1" y="1057"/>
                    </a:lnTo>
                    <a:cubicBezTo>
                      <a:pt x="1" y="1345"/>
                      <a:pt x="241" y="1609"/>
                      <a:pt x="553" y="1609"/>
                    </a:cubicBezTo>
                    <a:lnTo>
                      <a:pt x="2545" y="1609"/>
                    </a:lnTo>
                    <a:cubicBezTo>
                      <a:pt x="2833"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08121">
                <a:off x="1715265" y="3890410"/>
                <a:ext cx="159719" cy="82980"/>
              </a:xfrm>
              <a:custGeom>
                <a:avLst/>
                <a:gdLst/>
                <a:ahLst/>
                <a:cxnLst/>
                <a:rect l="l" t="t" r="r" b="b"/>
                <a:pathLst>
                  <a:path w="3097" h="1609" extrusionOk="0">
                    <a:moveTo>
                      <a:pt x="2521" y="360"/>
                    </a:moveTo>
                    <a:lnTo>
                      <a:pt x="2377" y="480"/>
                    </a:lnTo>
                    <a:cubicBezTo>
                      <a:pt x="2088" y="768"/>
                      <a:pt x="1704" y="960"/>
                      <a:pt x="1296" y="1008"/>
                    </a:cubicBezTo>
                    <a:lnTo>
                      <a:pt x="528" y="1128"/>
                    </a:lnTo>
                    <a:cubicBezTo>
                      <a:pt x="504" y="1128"/>
                      <a:pt x="480" y="1152"/>
                      <a:pt x="480" y="1200"/>
                    </a:cubicBezTo>
                    <a:cubicBezTo>
                      <a:pt x="480" y="1200"/>
                      <a:pt x="480" y="1213"/>
                      <a:pt x="490" y="1220"/>
                    </a:cubicBezTo>
                    <a:lnTo>
                      <a:pt x="490" y="1220"/>
                    </a:lnTo>
                    <a:cubicBezTo>
                      <a:pt x="404" y="1193"/>
                      <a:pt x="360" y="1123"/>
                      <a:pt x="360" y="1032"/>
                    </a:cubicBezTo>
                    <a:lnTo>
                      <a:pt x="360" y="552"/>
                    </a:lnTo>
                    <a:cubicBezTo>
                      <a:pt x="360" y="432"/>
                      <a:pt x="456" y="360"/>
                      <a:pt x="552" y="360"/>
                    </a:cubicBezTo>
                    <a:close/>
                    <a:moveTo>
                      <a:pt x="2641" y="384"/>
                    </a:moveTo>
                    <a:cubicBezTo>
                      <a:pt x="2713" y="408"/>
                      <a:pt x="2737" y="480"/>
                      <a:pt x="2737" y="552"/>
                    </a:cubicBezTo>
                    <a:lnTo>
                      <a:pt x="2737" y="1032"/>
                    </a:lnTo>
                    <a:cubicBezTo>
                      <a:pt x="2737" y="1152"/>
                      <a:pt x="2665" y="1248"/>
                      <a:pt x="2545" y="1248"/>
                    </a:cubicBezTo>
                    <a:lnTo>
                      <a:pt x="2257" y="1248"/>
                    </a:lnTo>
                    <a:cubicBezTo>
                      <a:pt x="2473" y="1176"/>
                      <a:pt x="2641" y="960"/>
                      <a:pt x="2641" y="720"/>
                    </a:cubicBezTo>
                    <a:lnTo>
                      <a:pt x="2641" y="408"/>
                    </a:lnTo>
                    <a:cubicBezTo>
                      <a:pt x="2641" y="384"/>
                      <a:pt x="2641" y="384"/>
                      <a:pt x="2641" y="384"/>
                    </a:cubicBezTo>
                    <a:close/>
                    <a:moveTo>
                      <a:pt x="552" y="0"/>
                    </a:moveTo>
                    <a:cubicBezTo>
                      <a:pt x="264" y="0"/>
                      <a:pt x="0" y="240"/>
                      <a:pt x="0" y="552"/>
                    </a:cubicBezTo>
                    <a:lnTo>
                      <a:pt x="0" y="1032"/>
                    </a:lnTo>
                    <a:cubicBezTo>
                      <a:pt x="0" y="1344"/>
                      <a:pt x="264" y="1608"/>
                      <a:pt x="552"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08121">
                <a:off x="1358632" y="3049566"/>
                <a:ext cx="596743" cy="18618"/>
              </a:xfrm>
              <a:custGeom>
                <a:avLst/>
                <a:gdLst/>
                <a:ahLst/>
                <a:cxnLst/>
                <a:rect l="l" t="t" r="r" b="b"/>
                <a:pathLst>
                  <a:path w="11571" h="361" extrusionOk="0">
                    <a:moveTo>
                      <a:pt x="4753" y="0"/>
                    </a:moveTo>
                    <a:cubicBezTo>
                      <a:pt x="4153" y="0"/>
                      <a:pt x="3529" y="0"/>
                      <a:pt x="2905" y="24"/>
                    </a:cubicBezTo>
                    <a:cubicBezTo>
                      <a:pt x="2041" y="49"/>
                      <a:pt x="1057" y="73"/>
                      <a:pt x="49" y="121"/>
                    </a:cubicBezTo>
                    <a:cubicBezTo>
                      <a:pt x="25" y="121"/>
                      <a:pt x="1" y="145"/>
                      <a:pt x="1" y="169"/>
                    </a:cubicBezTo>
                    <a:cubicBezTo>
                      <a:pt x="1" y="217"/>
                      <a:pt x="25" y="241"/>
                      <a:pt x="49" y="241"/>
                    </a:cubicBezTo>
                    <a:cubicBezTo>
                      <a:pt x="1057" y="289"/>
                      <a:pt x="2065" y="313"/>
                      <a:pt x="2905" y="337"/>
                    </a:cubicBezTo>
                    <a:cubicBezTo>
                      <a:pt x="3529" y="337"/>
                      <a:pt x="4153" y="361"/>
                      <a:pt x="4753" y="361"/>
                    </a:cubicBezTo>
                    <a:lnTo>
                      <a:pt x="6746" y="361"/>
                    </a:lnTo>
                    <a:cubicBezTo>
                      <a:pt x="7370" y="361"/>
                      <a:pt x="7994" y="337"/>
                      <a:pt x="8642" y="337"/>
                    </a:cubicBezTo>
                    <a:lnTo>
                      <a:pt x="10058" y="313"/>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97"/>
                      <a:pt x="10562" y="73"/>
                    </a:cubicBezTo>
                    <a:lnTo>
                      <a:pt x="10058" y="49"/>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08121">
                <a:off x="1491139" y="2489230"/>
                <a:ext cx="193138" cy="23569"/>
              </a:xfrm>
              <a:custGeom>
                <a:avLst/>
                <a:gdLst/>
                <a:ahLst/>
                <a:cxnLst/>
                <a:rect l="l" t="t" r="r" b="b"/>
                <a:pathLst>
                  <a:path w="3745" h="457" extrusionOk="0">
                    <a:moveTo>
                      <a:pt x="1872" y="0"/>
                    </a:moveTo>
                    <a:cubicBezTo>
                      <a:pt x="1008" y="0"/>
                      <a:pt x="0" y="48"/>
                      <a:pt x="0" y="240"/>
                    </a:cubicBezTo>
                    <a:cubicBezTo>
                      <a:pt x="0" y="432"/>
                      <a:pt x="1032" y="456"/>
                      <a:pt x="1872" y="456"/>
                    </a:cubicBezTo>
                    <a:cubicBezTo>
                      <a:pt x="2737" y="456"/>
                      <a:pt x="3745" y="432"/>
                      <a:pt x="3745" y="240"/>
                    </a:cubicBezTo>
                    <a:cubicBezTo>
                      <a:pt x="3745" y="48"/>
                      <a:pt x="273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08121">
                <a:off x="1726876" y="2482692"/>
                <a:ext cx="215469" cy="58225"/>
              </a:xfrm>
              <a:custGeom>
                <a:avLst/>
                <a:gdLst/>
                <a:ahLst/>
                <a:cxnLst/>
                <a:rect l="l" t="t" r="r" b="b"/>
                <a:pathLst>
                  <a:path w="4178" h="1129" extrusionOk="0">
                    <a:moveTo>
                      <a:pt x="3817" y="0"/>
                    </a:moveTo>
                    <a:cubicBezTo>
                      <a:pt x="2846" y="173"/>
                      <a:pt x="1856" y="268"/>
                      <a:pt x="863" y="268"/>
                    </a:cubicBezTo>
                    <a:cubicBezTo>
                      <a:pt x="752" y="268"/>
                      <a:pt x="640" y="267"/>
                      <a:pt x="529" y="264"/>
                    </a:cubicBezTo>
                    <a:lnTo>
                      <a:pt x="73" y="264"/>
                    </a:lnTo>
                    <a:cubicBezTo>
                      <a:pt x="25" y="264"/>
                      <a:pt x="1" y="288"/>
                      <a:pt x="1" y="336"/>
                    </a:cubicBezTo>
                    <a:cubicBezTo>
                      <a:pt x="1" y="360"/>
                      <a:pt x="25" y="408"/>
                      <a:pt x="73" y="408"/>
                    </a:cubicBezTo>
                    <a:cubicBezTo>
                      <a:pt x="73" y="408"/>
                      <a:pt x="1081" y="504"/>
                      <a:pt x="1801" y="624"/>
                    </a:cubicBezTo>
                    <a:cubicBezTo>
                      <a:pt x="2593" y="697"/>
                      <a:pt x="3361" y="865"/>
                      <a:pt x="4105" y="1129"/>
                    </a:cubicBezTo>
                    <a:lnTo>
                      <a:pt x="4153" y="1129"/>
                    </a:lnTo>
                    <a:cubicBezTo>
                      <a:pt x="4177" y="1105"/>
                      <a:pt x="4177" y="1081"/>
                      <a:pt x="4177" y="1057"/>
                    </a:cubicBezTo>
                    <a:lnTo>
                      <a:pt x="4177" y="192"/>
                    </a:lnTo>
                    <a:cubicBezTo>
                      <a:pt x="4177" y="168"/>
                      <a:pt x="4177" y="168"/>
                      <a:pt x="4153" y="144"/>
                    </a:cubicBezTo>
                    <a:lnTo>
                      <a:pt x="4129" y="144"/>
                    </a:lnTo>
                    <a:lnTo>
                      <a:pt x="3745" y="192"/>
                    </a:lnTo>
                    <a:lnTo>
                      <a:pt x="3889" y="120"/>
                    </a:lnTo>
                    <a:cubicBezTo>
                      <a:pt x="3937" y="96"/>
                      <a:pt x="3937"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08121">
                <a:off x="2096724" y="3348049"/>
                <a:ext cx="28519" cy="585552"/>
              </a:xfrm>
              <a:custGeom>
                <a:avLst/>
                <a:gdLst/>
                <a:ahLst/>
                <a:cxnLst/>
                <a:rect l="l" t="t" r="r" b="b"/>
                <a:pathLst>
                  <a:path w="553" h="11354" extrusionOk="0">
                    <a:moveTo>
                      <a:pt x="480" y="0"/>
                    </a:moveTo>
                    <a:cubicBezTo>
                      <a:pt x="432" y="0"/>
                      <a:pt x="408" y="24"/>
                      <a:pt x="408" y="48"/>
                    </a:cubicBezTo>
                    <a:cubicBezTo>
                      <a:pt x="384" y="360"/>
                      <a:pt x="360" y="648"/>
                      <a:pt x="336" y="984"/>
                    </a:cubicBezTo>
                    <a:lnTo>
                      <a:pt x="288" y="1464"/>
                    </a:lnTo>
                    <a:lnTo>
                      <a:pt x="216" y="2857"/>
                    </a:lnTo>
                    <a:cubicBezTo>
                      <a:pt x="192" y="3481"/>
                      <a:pt x="168" y="4105"/>
                      <a:pt x="144" y="4729"/>
                    </a:cubicBezTo>
                    <a:cubicBezTo>
                      <a:pt x="144" y="5041"/>
                      <a:pt x="120" y="5353"/>
                      <a:pt x="96" y="5665"/>
                    </a:cubicBezTo>
                    <a:lnTo>
                      <a:pt x="72" y="6673"/>
                    </a:lnTo>
                    <a:cubicBezTo>
                      <a:pt x="48" y="7273"/>
                      <a:pt x="48" y="7873"/>
                      <a:pt x="24" y="8473"/>
                    </a:cubicBezTo>
                    <a:cubicBezTo>
                      <a:pt x="24" y="9313"/>
                      <a:pt x="0" y="10321"/>
                      <a:pt x="24" y="11281"/>
                    </a:cubicBezTo>
                    <a:cubicBezTo>
                      <a:pt x="24" y="11329"/>
                      <a:pt x="48" y="11353"/>
                      <a:pt x="96" y="11353"/>
                    </a:cubicBezTo>
                    <a:cubicBezTo>
                      <a:pt x="120" y="11353"/>
                      <a:pt x="144" y="11329"/>
                      <a:pt x="168" y="11305"/>
                    </a:cubicBezTo>
                    <a:cubicBezTo>
                      <a:pt x="240" y="10321"/>
                      <a:pt x="288" y="9337"/>
                      <a:pt x="336" y="8497"/>
                    </a:cubicBezTo>
                    <a:cubicBezTo>
                      <a:pt x="384" y="7897"/>
                      <a:pt x="408" y="7297"/>
                      <a:pt x="432" y="6697"/>
                    </a:cubicBezTo>
                    <a:cubicBezTo>
                      <a:pt x="432" y="6361"/>
                      <a:pt x="456" y="6025"/>
                      <a:pt x="456" y="5689"/>
                    </a:cubicBezTo>
                    <a:cubicBezTo>
                      <a:pt x="480" y="5353"/>
                      <a:pt x="480" y="5065"/>
                      <a:pt x="480" y="4729"/>
                    </a:cubicBezTo>
                    <a:cubicBezTo>
                      <a:pt x="504" y="4129"/>
                      <a:pt x="528" y="3505"/>
                      <a:pt x="528" y="2881"/>
                    </a:cubicBezTo>
                    <a:lnTo>
                      <a:pt x="552" y="1464"/>
                    </a:lnTo>
                    <a:lnTo>
                      <a:pt x="552" y="984"/>
                    </a:lnTo>
                    <a:lnTo>
                      <a:pt x="552" y="72"/>
                    </a:lnTo>
                    <a:cubicBezTo>
                      <a:pt x="552" y="24"/>
                      <a:pt x="504"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08121">
                <a:off x="1336029" y="2897760"/>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96"/>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rot="-508121">
                <a:off x="1745563" y="2441563"/>
                <a:ext cx="173386" cy="24806"/>
              </a:xfrm>
              <a:custGeom>
                <a:avLst/>
                <a:gdLst/>
                <a:ahLst/>
                <a:cxnLst/>
                <a:rect l="l" t="t" r="r" b="b"/>
                <a:pathLst>
                  <a:path w="3362" h="481" extrusionOk="0">
                    <a:moveTo>
                      <a:pt x="73" y="0"/>
                    </a:moveTo>
                    <a:cubicBezTo>
                      <a:pt x="49" y="0"/>
                      <a:pt x="25" y="24"/>
                      <a:pt x="25" y="48"/>
                    </a:cubicBezTo>
                    <a:cubicBezTo>
                      <a:pt x="1" y="72"/>
                      <a:pt x="25" y="96"/>
                      <a:pt x="49" y="120"/>
                    </a:cubicBezTo>
                    <a:cubicBezTo>
                      <a:pt x="313" y="240"/>
                      <a:pt x="577" y="336"/>
                      <a:pt x="841" y="384"/>
                    </a:cubicBezTo>
                    <a:cubicBezTo>
                      <a:pt x="1129" y="456"/>
                      <a:pt x="1393" y="480"/>
                      <a:pt x="1681" y="480"/>
                    </a:cubicBezTo>
                    <a:lnTo>
                      <a:pt x="1729" y="480"/>
                    </a:lnTo>
                    <a:cubicBezTo>
                      <a:pt x="1993" y="480"/>
                      <a:pt x="2257" y="456"/>
                      <a:pt x="2497" y="432"/>
                    </a:cubicBezTo>
                    <a:cubicBezTo>
                      <a:pt x="2785" y="384"/>
                      <a:pt x="3049" y="312"/>
                      <a:pt x="3313" y="216"/>
                    </a:cubicBezTo>
                    <a:cubicBezTo>
                      <a:pt x="3337" y="192"/>
                      <a:pt x="3361" y="168"/>
                      <a:pt x="3361" y="120"/>
                    </a:cubicBezTo>
                    <a:cubicBezTo>
                      <a:pt x="3361" y="96"/>
                      <a:pt x="3313" y="72"/>
                      <a:pt x="3289" y="72"/>
                    </a:cubicBezTo>
                    <a:cubicBezTo>
                      <a:pt x="2881" y="96"/>
                      <a:pt x="2401" y="120"/>
                      <a:pt x="1945" y="120"/>
                    </a:cubicBezTo>
                    <a:lnTo>
                      <a:pt x="1681" y="120"/>
                    </a:lnTo>
                    <a:cubicBezTo>
                      <a:pt x="1441" y="120"/>
                      <a:pt x="1201" y="120"/>
                      <a:pt x="889" y="96"/>
                    </a:cubicBezTo>
                    <a:cubicBezTo>
                      <a:pt x="721" y="96"/>
                      <a:pt x="553" y="48"/>
                      <a:pt x="385" y="24"/>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rot="-508121">
                <a:off x="1830063" y="2279487"/>
                <a:ext cx="21145" cy="133727"/>
              </a:xfrm>
              <a:custGeom>
                <a:avLst/>
                <a:gdLst/>
                <a:ahLst/>
                <a:cxnLst/>
                <a:rect l="l" t="t" r="r" b="b"/>
                <a:pathLst>
                  <a:path w="410" h="2593" extrusionOk="0">
                    <a:moveTo>
                      <a:pt x="229" y="0"/>
                    </a:moveTo>
                    <a:cubicBezTo>
                      <a:pt x="199" y="0"/>
                      <a:pt x="169" y="24"/>
                      <a:pt x="169" y="72"/>
                    </a:cubicBezTo>
                    <a:cubicBezTo>
                      <a:pt x="1" y="888"/>
                      <a:pt x="1" y="1728"/>
                      <a:pt x="169" y="2544"/>
                    </a:cubicBezTo>
                    <a:cubicBezTo>
                      <a:pt x="169" y="2568"/>
                      <a:pt x="193" y="2592"/>
                      <a:pt x="241" y="2592"/>
                    </a:cubicBezTo>
                    <a:cubicBezTo>
                      <a:pt x="265" y="2592"/>
                      <a:pt x="289" y="2568"/>
                      <a:pt x="289" y="2544"/>
                    </a:cubicBezTo>
                    <a:cubicBezTo>
                      <a:pt x="385" y="2136"/>
                      <a:pt x="409" y="1704"/>
                      <a:pt x="409" y="1296"/>
                    </a:cubicBezTo>
                    <a:cubicBezTo>
                      <a:pt x="409" y="888"/>
                      <a:pt x="385" y="456"/>
                      <a:pt x="289" y="72"/>
                    </a:cubicBezTo>
                    <a:cubicBezTo>
                      <a:pt x="289" y="24"/>
                      <a:pt x="25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rot="-508121">
                <a:off x="1120633" y="2911028"/>
                <a:ext cx="22331" cy="200565"/>
              </a:xfrm>
              <a:custGeom>
                <a:avLst/>
                <a:gdLst/>
                <a:ahLst/>
                <a:cxnLst/>
                <a:rect l="l" t="t" r="r" b="b"/>
                <a:pathLst>
                  <a:path w="433" h="3889" extrusionOk="0">
                    <a:moveTo>
                      <a:pt x="216" y="0"/>
                    </a:moveTo>
                    <a:cubicBezTo>
                      <a:pt x="192" y="0"/>
                      <a:pt x="168" y="24"/>
                      <a:pt x="168" y="48"/>
                    </a:cubicBezTo>
                    <a:cubicBezTo>
                      <a:pt x="48" y="672"/>
                      <a:pt x="0" y="1320"/>
                      <a:pt x="48" y="1944"/>
                    </a:cubicBezTo>
                    <a:cubicBezTo>
                      <a:pt x="72" y="2592"/>
                      <a:pt x="144" y="3216"/>
                      <a:pt x="288" y="3840"/>
                    </a:cubicBezTo>
                    <a:cubicBezTo>
                      <a:pt x="288" y="3864"/>
                      <a:pt x="312" y="3888"/>
                      <a:pt x="360" y="3888"/>
                    </a:cubicBezTo>
                    <a:cubicBezTo>
                      <a:pt x="384" y="3888"/>
                      <a:pt x="408" y="3864"/>
                      <a:pt x="408" y="3816"/>
                    </a:cubicBezTo>
                    <a:cubicBezTo>
                      <a:pt x="432" y="3216"/>
                      <a:pt x="408" y="2592"/>
                      <a:pt x="408" y="1992"/>
                    </a:cubicBezTo>
                    <a:lnTo>
                      <a:pt x="384" y="1944"/>
                    </a:lnTo>
                    <a:cubicBezTo>
                      <a:pt x="360" y="1248"/>
                      <a:pt x="336" y="672"/>
                      <a:pt x="288" y="72"/>
                    </a:cubicBezTo>
                    <a:cubicBezTo>
                      <a:pt x="288" y="24"/>
                      <a:pt x="240"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rot="-508121">
                <a:off x="1860655" y="2307479"/>
                <a:ext cx="18618" cy="101546"/>
              </a:xfrm>
              <a:custGeom>
                <a:avLst/>
                <a:gdLst/>
                <a:ahLst/>
                <a:cxnLst/>
                <a:rect l="l" t="t" r="r" b="b"/>
                <a:pathLst>
                  <a:path w="361" h="1969" extrusionOk="0">
                    <a:moveTo>
                      <a:pt x="168" y="0"/>
                    </a:moveTo>
                    <a:cubicBezTo>
                      <a:pt x="144" y="0"/>
                      <a:pt x="120" y="24"/>
                      <a:pt x="120" y="48"/>
                    </a:cubicBezTo>
                    <a:cubicBezTo>
                      <a:pt x="24" y="360"/>
                      <a:pt x="0" y="672"/>
                      <a:pt x="0" y="984"/>
                    </a:cubicBezTo>
                    <a:cubicBezTo>
                      <a:pt x="0" y="1296"/>
                      <a:pt x="24" y="1608"/>
                      <a:pt x="120" y="1920"/>
                    </a:cubicBezTo>
                    <a:cubicBezTo>
                      <a:pt x="120" y="1944"/>
                      <a:pt x="144" y="1968"/>
                      <a:pt x="168" y="1968"/>
                    </a:cubicBezTo>
                    <a:cubicBezTo>
                      <a:pt x="216" y="1968"/>
                      <a:pt x="240" y="1944"/>
                      <a:pt x="240" y="1920"/>
                    </a:cubicBezTo>
                    <a:cubicBezTo>
                      <a:pt x="312" y="1608"/>
                      <a:pt x="360" y="1296"/>
                      <a:pt x="360" y="984"/>
                    </a:cubicBezTo>
                    <a:cubicBezTo>
                      <a:pt x="360" y="672"/>
                      <a:pt x="312" y="360"/>
                      <a:pt x="240" y="48"/>
                    </a:cubicBezTo>
                    <a:cubicBezTo>
                      <a:pt x="240" y="24"/>
                      <a:pt x="216"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rot="-508121">
                <a:off x="1737011" y="2291977"/>
                <a:ext cx="68127" cy="132850"/>
              </a:xfrm>
              <a:custGeom>
                <a:avLst/>
                <a:gdLst/>
                <a:ahLst/>
                <a:cxnLst/>
                <a:rect l="l" t="t" r="r" b="b"/>
                <a:pathLst>
                  <a:path w="1321" h="2576" extrusionOk="0">
                    <a:moveTo>
                      <a:pt x="1224" y="0"/>
                    </a:moveTo>
                    <a:cubicBezTo>
                      <a:pt x="1193" y="0"/>
                      <a:pt x="1177" y="36"/>
                      <a:pt x="1177" y="55"/>
                    </a:cubicBezTo>
                    <a:cubicBezTo>
                      <a:pt x="1105" y="607"/>
                      <a:pt x="937" y="1183"/>
                      <a:pt x="793" y="1183"/>
                    </a:cubicBezTo>
                    <a:cubicBezTo>
                      <a:pt x="793" y="1183"/>
                      <a:pt x="721" y="1183"/>
                      <a:pt x="649" y="991"/>
                    </a:cubicBezTo>
                    <a:cubicBezTo>
                      <a:pt x="625" y="967"/>
                      <a:pt x="601" y="967"/>
                      <a:pt x="577" y="967"/>
                    </a:cubicBezTo>
                    <a:lnTo>
                      <a:pt x="553" y="967"/>
                    </a:lnTo>
                    <a:cubicBezTo>
                      <a:pt x="529" y="967"/>
                      <a:pt x="505" y="991"/>
                      <a:pt x="529" y="1039"/>
                    </a:cubicBezTo>
                    <a:cubicBezTo>
                      <a:pt x="529" y="1039"/>
                      <a:pt x="721" y="2119"/>
                      <a:pt x="49" y="2335"/>
                    </a:cubicBezTo>
                    <a:cubicBezTo>
                      <a:pt x="25" y="2335"/>
                      <a:pt x="25" y="2359"/>
                      <a:pt x="25" y="2383"/>
                    </a:cubicBezTo>
                    <a:cubicBezTo>
                      <a:pt x="1" y="2407"/>
                      <a:pt x="25" y="2455"/>
                      <a:pt x="49" y="2455"/>
                    </a:cubicBezTo>
                    <a:cubicBezTo>
                      <a:pt x="193" y="2527"/>
                      <a:pt x="361" y="2575"/>
                      <a:pt x="529" y="2575"/>
                    </a:cubicBezTo>
                    <a:cubicBezTo>
                      <a:pt x="697" y="2575"/>
                      <a:pt x="841" y="2527"/>
                      <a:pt x="961" y="2407"/>
                    </a:cubicBezTo>
                    <a:cubicBezTo>
                      <a:pt x="1321" y="2047"/>
                      <a:pt x="1321" y="1159"/>
                      <a:pt x="1297" y="55"/>
                    </a:cubicBezTo>
                    <a:cubicBezTo>
                      <a:pt x="1297" y="31"/>
                      <a:pt x="1273" y="7"/>
                      <a:pt x="1249" y="7"/>
                    </a:cubicBezTo>
                    <a:cubicBezTo>
                      <a:pt x="1240" y="2"/>
                      <a:pt x="1231"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rot="-508121">
                <a:off x="1741644" y="2414623"/>
                <a:ext cx="173386" cy="26044"/>
              </a:xfrm>
              <a:custGeom>
                <a:avLst/>
                <a:gdLst/>
                <a:ahLst/>
                <a:cxnLst/>
                <a:rect l="l" t="t" r="r" b="b"/>
                <a:pathLst>
                  <a:path w="3362" h="505" extrusionOk="0">
                    <a:moveTo>
                      <a:pt x="73" y="0"/>
                    </a:moveTo>
                    <a:cubicBezTo>
                      <a:pt x="49" y="0"/>
                      <a:pt x="25" y="24"/>
                      <a:pt x="25" y="48"/>
                    </a:cubicBezTo>
                    <a:cubicBezTo>
                      <a:pt x="1" y="72"/>
                      <a:pt x="25" y="120"/>
                      <a:pt x="49" y="120"/>
                    </a:cubicBezTo>
                    <a:cubicBezTo>
                      <a:pt x="289" y="264"/>
                      <a:pt x="577" y="336"/>
                      <a:pt x="841" y="408"/>
                    </a:cubicBezTo>
                    <a:cubicBezTo>
                      <a:pt x="1129" y="456"/>
                      <a:pt x="1393" y="480"/>
                      <a:pt x="1681" y="504"/>
                    </a:cubicBezTo>
                    <a:lnTo>
                      <a:pt x="1729" y="504"/>
                    </a:lnTo>
                    <a:cubicBezTo>
                      <a:pt x="1993" y="504"/>
                      <a:pt x="2257" y="480"/>
                      <a:pt x="2497" y="432"/>
                    </a:cubicBezTo>
                    <a:cubicBezTo>
                      <a:pt x="2785" y="408"/>
                      <a:pt x="3049" y="312"/>
                      <a:pt x="3313" y="216"/>
                    </a:cubicBezTo>
                    <a:cubicBezTo>
                      <a:pt x="3337" y="192"/>
                      <a:pt x="3361" y="168"/>
                      <a:pt x="3361" y="144"/>
                    </a:cubicBezTo>
                    <a:cubicBezTo>
                      <a:pt x="3361" y="120"/>
                      <a:pt x="3313" y="96"/>
                      <a:pt x="3289" y="96"/>
                    </a:cubicBezTo>
                    <a:cubicBezTo>
                      <a:pt x="2881" y="120"/>
                      <a:pt x="2401" y="144"/>
                      <a:pt x="1945" y="144"/>
                    </a:cubicBezTo>
                    <a:lnTo>
                      <a:pt x="1681" y="144"/>
                    </a:lnTo>
                    <a:cubicBezTo>
                      <a:pt x="1441" y="144"/>
                      <a:pt x="1201" y="144"/>
                      <a:pt x="889" y="96"/>
                    </a:cubicBezTo>
                    <a:cubicBezTo>
                      <a:pt x="721" y="96"/>
                      <a:pt x="553" y="72"/>
                      <a:pt x="385" y="48"/>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rot="-508121">
                <a:off x="2023410" y="2711127"/>
                <a:ext cx="24806" cy="622736"/>
              </a:xfrm>
              <a:custGeom>
                <a:avLst/>
                <a:gdLst/>
                <a:ahLst/>
                <a:cxnLst/>
                <a:rect l="l" t="t" r="r" b="b"/>
                <a:pathLst>
                  <a:path w="481" h="12075" extrusionOk="0">
                    <a:moveTo>
                      <a:pt x="432" y="1"/>
                    </a:moveTo>
                    <a:cubicBezTo>
                      <a:pt x="384" y="1"/>
                      <a:pt x="360" y="25"/>
                      <a:pt x="360" y="73"/>
                    </a:cubicBezTo>
                    <a:cubicBezTo>
                      <a:pt x="336" y="385"/>
                      <a:pt x="312" y="721"/>
                      <a:pt x="288" y="1033"/>
                    </a:cubicBezTo>
                    <a:cubicBezTo>
                      <a:pt x="288" y="1201"/>
                      <a:pt x="264" y="1393"/>
                      <a:pt x="264" y="1561"/>
                    </a:cubicBezTo>
                    <a:lnTo>
                      <a:pt x="168" y="3049"/>
                    </a:lnTo>
                    <a:cubicBezTo>
                      <a:pt x="144" y="3721"/>
                      <a:pt x="120" y="4369"/>
                      <a:pt x="96" y="5017"/>
                    </a:cubicBezTo>
                    <a:cubicBezTo>
                      <a:pt x="96" y="5353"/>
                      <a:pt x="72" y="5690"/>
                      <a:pt x="72" y="6026"/>
                    </a:cubicBezTo>
                    <a:cubicBezTo>
                      <a:pt x="48" y="6362"/>
                      <a:pt x="48" y="6746"/>
                      <a:pt x="48" y="7082"/>
                    </a:cubicBezTo>
                    <a:cubicBezTo>
                      <a:pt x="24" y="7730"/>
                      <a:pt x="24" y="8378"/>
                      <a:pt x="0" y="9026"/>
                    </a:cubicBezTo>
                    <a:cubicBezTo>
                      <a:pt x="0" y="9914"/>
                      <a:pt x="0" y="10970"/>
                      <a:pt x="0" y="12002"/>
                    </a:cubicBezTo>
                    <a:cubicBezTo>
                      <a:pt x="0" y="12026"/>
                      <a:pt x="48" y="12074"/>
                      <a:pt x="72" y="12074"/>
                    </a:cubicBezTo>
                    <a:cubicBezTo>
                      <a:pt x="96" y="12074"/>
                      <a:pt x="144" y="12050"/>
                      <a:pt x="144" y="12002"/>
                    </a:cubicBezTo>
                    <a:cubicBezTo>
                      <a:pt x="216" y="10970"/>
                      <a:pt x="264" y="9938"/>
                      <a:pt x="312" y="9026"/>
                    </a:cubicBezTo>
                    <a:cubicBezTo>
                      <a:pt x="336" y="8378"/>
                      <a:pt x="360" y="7754"/>
                      <a:pt x="384" y="7106"/>
                    </a:cubicBezTo>
                    <a:cubicBezTo>
                      <a:pt x="384" y="6746"/>
                      <a:pt x="408" y="6410"/>
                      <a:pt x="432" y="6050"/>
                    </a:cubicBezTo>
                    <a:cubicBezTo>
                      <a:pt x="432" y="5690"/>
                      <a:pt x="432" y="5377"/>
                      <a:pt x="456" y="5041"/>
                    </a:cubicBezTo>
                    <a:cubicBezTo>
                      <a:pt x="456" y="4369"/>
                      <a:pt x="480" y="3721"/>
                      <a:pt x="480" y="3073"/>
                    </a:cubicBezTo>
                    <a:lnTo>
                      <a:pt x="480" y="1561"/>
                    </a:lnTo>
                    <a:lnTo>
                      <a:pt x="480" y="1057"/>
                    </a:lnTo>
                    <a:lnTo>
                      <a:pt x="480" y="73"/>
                    </a:ln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rot="-508121">
                <a:off x="1295564" y="2554185"/>
                <a:ext cx="502624" cy="34708"/>
              </a:xfrm>
              <a:custGeom>
                <a:avLst/>
                <a:gdLst/>
                <a:ahLst/>
                <a:cxnLst/>
                <a:rect l="l" t="t" r="r" b="b"/>
                <a:pathLst>
                  <a:path w="9746" h="673" extrusionOk="0">
                    <a:moveTo>
                      <a:pt x="6049" y="0"/>
                    </a:moveTo>
                    <a:cubicBezTo>
                      <a:pt x="5689" y="0"/>
                      <a:pt x="5281" y="0"/>
                      <a:pt x="4873" y="24"/>
                    </a:cubicBezTo>
                    <a:cubicBezTo>
                      <a:pt x="4129" y="48"/>
                      <a:pt x="3289" y="96"/>
                      <a:pt x="2473" y="193"/>
                    </a:cubicBezTo>
                    <a:cubicBezTo>
                      <a:pt x="2161" y="217"/>
                      <a:pt x="1873" y="241"/>
                      <a:pt x="1585" y="289"/>
                    </a:cubicBezTo>
                    <a:lnTo>
                      <a:pt x="1273" y="337"/>
                    </a:lnTo>
                    <a:cubicBezTo>
                      <a:pt x="937" y="385"/>
                      <a:pt x="505" y="457"/>
                      <a:pt x="73" y="529"/>
                    </a:cubicBezTo>
                    <a:cubicBezTo>
                      <a:pt x="25" y="553"/>
                      <a:pt x="1" y="577"/>
                      <a:pt x="1" y="601"/>
                    </a:cubicBezTo>
                    <a:cubicBezTo>
                      <a:pt x="25" y="649"/>
                      <a:pt x="49" y="673"/>
                      <a:pt x="73" y="673"/>
                    </a:cubicBezTo>
                    <a:cubicBezTo>
                      <a:pt x="409" y="649"/>
                      <a:pt x="745" y="625"/>
                      <a:pt x="1081" y="601"/>
                    </a:cubicBezTo>
                    <a:cubicBezTo>
                      <a:pt x="1537" y="553"/>
                      <a:pt x="2017" y="529"/>
                      <a:pt x="2473" y="505"/>
                    </a:cubicBezTo>
                    <a:cubicBezTo>
                      <a:pt x="3193" y="457"/>
                      <a:pt x="3961" y="409"/>
                      <a:pt x="4873" y="385"/>
                    </a:cubicBezTo>
                    <a:cubicBezTo>
                      <a:pt x="5713" y="361"/>
                      <a:pt x="6554" y="337"/>
                      <a:pt x="7274" y="337"/>
                    </a:cubicBezTo>
                    <a:lnTo>
                      <a:pt x="8474" y="337"/>
                    </a:lnTo>
                    <a:cubicBezTo>
                      <a:pt x="8882" y="337"/>
                      <a:pt x="9290" y="361"/>
                      <a:pt x="9674" y="361"/>
                    </a:cubicBezTo>
                    <a:cubicBezTo>
                      <a:pt x="9698" y="361"/>
                      <a:pt x="9722" y="337"/>
                      <a:pt x="9746" y="313"/>
                    </a:cubicBezTo>
                    <a:cubicBezTo>
                      <a:pt x="9746" y="289"/>
                      <a:pt x="9722" y="241"/>
                      <a:pt x="9674" y="241"/>
                    </a:cubicBezTo>
                    <a:cubicBezTo>
                      <a:pt x="8882" y="120"/>
                      <a:pt x="8090" y="48"/>
                      <a:pt x="7274" y="24"/>
                    </a:cubicBezTo>
                    <a:cubicBezTo>
                      <a:pt x="6890" y="0"/>
                      <a:pt x="6482" y="0"/>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rot="-508121">
                <a:off x="1349518" y="2988354"/>
                <a:ext cx="596743" cy="18618"/>
              </a:xfrm>
              <a:custGeom>
                <a:avLst/>
                <a:gdLst/>
                <a:ahLst/>
                <a:cxnLst/>
                <a:rect l="l" t="t" r="r" b="b"/>
                <a:pathLst>
                  <a:path w="11571" h="361" extrusionOk="0">
                    <a:moveTo>
                      <a:pt x="4753" y="0"/>
                    </a:moveTo>
                    <a:cubicBezTo>
                      <a:pt x="4153" y="0"/>
                      <a:pt x="3529" y="24"/>
                      <a:pt x="2905" y="24"/>
                    </a:cubicBezTo>
                    <a:cubicBezTo>
                      <a:pt x="2041" y="24"/>
                      <a:pt x="1057" y="72"/>
                      <a:pt x="49" y="120"/>
                    </a:cubicBezTo>
                    <a:cubicBezTo>
                      <a:pt x="25" y="120"/>
                      <a:pt x="1" y="144"/>
                      <a:pt x="1" y="192"/>
                    </a:cubicBezTo>
                    <a:cubicBezTo>
                      <a:pt x="1" y="216"/>
                      <a:pt x="25" y="240"/>
                      <a:pt x="49" y="240"/>
                    </a:cubicBezTo>
                    <a:cubicBezTo>
                      <a:pt x="1057" y="288"/>
                      <a:pt x="2065" y="312"/>
                      <a:pt x="2905" y="336"/>
                    </a:cubicBezTo>
                    <a:cubicBezTo>
                      <a:pt x="3529" y="336"/>
                      <a:pt x="4153" y="360"/>
                      <a:pt x="4753" y="360"/>
                    </a:cubicBezTo>
                    <a:lnTo>
                      <a:pt x="6746" y="360"/>
                    </a:lnTo>
                    <a:cubicBezTo>
                      <a:pt x="7370" y="360"/>
                      <a:pt x="7994" y="360"/>
                      <a:pt x="8642" y="336"/>
                    </a:cubicBezTo>
                    <a:lnTo>
                      <a:pt x="10058" y="312"/>
                    </a:lnTo>
                    <a:lnTo>
                      <a:pt x="10562" y="288"/>
                    </a:lnTo>
                    <a:cubicBezTo>
                      <a:pt x="10850" y="288"/>
                      <a:pt x="11186" y="264"/>
                      <a:pt x="11498" y="240"/>
                    </a:cubicBezTo>
                    <a:cubicBezTo>
                      <a:pt x="11522" y="240"/>
                      <a:pt x="11546" y="216"/>
                      <a:pt x="11546" y="192"/>
                    </a:cubicBezTo>
                    <a:cubicBezTo>
                      <a:pt x="11570" y="144"/>
                      <a:pt x="11522" y="120"/>
                      <a:pt x="11498" y="120"/>
                    </a:cubicBezTo>
                    <a:cubicBezTo>
                      <a:pt x="11186" y="96"/>
                      <a:pt x="10874" y="96"/>
                      <a:pt x="10562" y="72"/>
                    </a:cubicBezTo>
                    <a:lnTo>
                      <a:pt x="10058" y="72"/>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rot="-508121">
                <a:off x="2030396" y="2687505"/>
                <a:ext cx="43372" cy="1317157"/>
              </a:xfrm>
              <a:custGeom>
                <a:avLst/>
                <a:gdLst/>
                <a:ahLst/>
                <a:cxnLst/>
                <a:rect l="l" t="t" r="r" b="b"/>
                <a:pathLst>
                  <a:path w="841" h="25540" extrusionOk="0">
                    <a:moveTo>
                      <a:pt x="792" y="1"/>
                    </a:moveTo>
                    <a:cubicBezTo>
                      <a:pt x="744" y="1"/>
                      <a:pt x="720" y="25"/>
                      <a:pt x="720" y="49"/>
                    </a:cubicBezTo>
                    <a:cubicBezTo>
                      <a:pt x="624" y="2281"/>
                      <a:pt x="528" y="4513"/>
                      <a:pt x="456" y="6410"/>
                    </a:cubicBezTo>
                    <a:lnTo>
                      <a:pt x="240" y="12770"/>
                    </a:lnTo>
                    <a:lnTo>
                      <a:pt x="96" y="19131"/>
                    </a:lnTo>
                    <a:lnTo>
                      <a:pt x="24" y="22299"/>
                    </a:lnTo>
                    <a:lnTo>
                      <a:pt x="0" y="25468"/>
                    </a:lnTo>
                    <a:cubicBezTo>
                      <a:pt x="0" y="25516"/>
                      <a:pt x="24" y="25540"/>
                      <a:pt x="48" y="25540"/>
                    </a:cubicBezTo>
                    <a:cubicBezTo>
                      <a:pt x="96" y="25540"/>
                      <a:pt x="120" y="25516"/>
                      <a:pt x="120" y="25468"/>
                    </a:cubicBezTo>
                    <a:lnTo>
                      <a:pt x="264" y="22299"/>
                    </a:lnTo>
                    <a:lnTo>
                      <a:pt x="384" y="19131"/>
                    </a:lnTo>
                    <a:lnTo>
                      <a:pt x="600" y="12770"/>
                    </a:lnTo>
                    <a:lnTo>
                      <a:pt x="768" y="6410"/>
                    </a:lnTo>
                    <a:cubicBezTo>
                      <a:pt x="792" y="4489"/>
                      <a:pt x="840" y="2257"/>
                      <a:pt x="840" y="49"/>
                    </a:cubicBezTo>
                    <a:cubicBezTo>
                      <a:pt x="840"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rot="-508121">
                <a:off x="1340495" y="2928373"/>
                <a:ext cx="596743" cy="17380"/>
              </a:xfrm>
              <a:custGeom>
                <a:avLst/>
                <a:gdLst/>
                <a:ahLst/>
                <a:cxnLst/>
                <a:rect l="l" t="t" r="r" b="b"/>
                <a:pathLst>
                  <a:path w="11571" h="337" extrusionOk="0">
                    <a:moveTo>
                      <a:pt x="4753" y="0"/>
                    </a:moveTo>
                    <a:cubicBezTo>
                      <a:pt x="4153" y="0"/>
                      <a:pt x="3529" y="0"/>
                      <a:pt x="2905" y="24"/>
                    </a:cubicBezTo>
                    <a:cubicBezTo>
                      <a:pt x="2065" y="24"/>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rot="-508121">
                <a:off x="1345143" y="2958972"/>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36"/>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72"/>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rot="-508121">
                <a:off x="1681718" y="3665098"/>
                <a:ext cx="159719" cy="82980"/>
              </a:xfrm>
              <a:custGeom>
                <a:avLst/>
                <a:gdLst/>
                <a:ahLst/>
                <a:cxnLst/>
                <a:rect l="l" t="t" r="r" b="b"/>
                <a:pathLst>
                  <a:path w="3097" h="1609" extrusionOk="0">
                    <a:moveTo>
                      <a:pt x="2521" y="361"/>
                    </a:moveTo>
                    <a:lnTo>
                      <a:pt x="2377" y="481"/>
                    </a:lnTo>
                    <a:cubicBezTo>
                      <a:pt x="2088" y="769"/>
                      <a:pt x="1704" y="961"/>
                      <a:pt x="1296" y="1033"/>
                    </a:cubicBezTo>
                    <a:lnTo>
                      <a:pt x="528" y="1129"/>
                    </a:lnTo>
                    <a:cubicBezTo>
                      <a:pt x="504" y="1129"/>
                      <a:pt x="480" y="1177"/>
                      <a:pt x="480" y="1201"/>
                    </a:cubicBezTo>
                    <a:cubicBezTo>
                      <a:pt x="480" y="1209"/>
                      <a:pt x="480" y="1214"/>
                      <a:pt x="481" y="1218"/>
                    </a:cubicBezTo>
                    <a:lnTo>
                      <a:pt x="481" y="1218"/>
                    </a:lnTo>
                    <a:cubicBezTo>
                      <a:pt x="401" y="1189"/>
                      <a:pt x="360" y="1123"/>
                      <a:pt x="360" y="1057"/>
                    </a:cubicBezTo>
                    <a:lnTo>
                      <a:pt x="360" y="553"/>
                    </a:lnTo>
                    <a:cubicBezTo>
                      <a:pt x="360" y="457"/>
                      <a:pt x="456" y="361"/>
                      <a:pt x="552" y="361"/>
                    </a:cubicBezTo>
                    <a:close/>
                    <a:moveTo>
                      <a:pt x="2641" y="385"/>
                    </a:moveTo>
                    <a:cubicBezTo>
                      <a:pt x="2713" y="409"/>
                      <a:pt x="2737" y="481"/>
                      <a:pt x="2737" y="553"/>
                    </a:cubicBezTo>
                    <a:lnTo>
                      <a:pt x="2737" y="1057"/>
                    </a:lnTo>
                    <a:cubicBezTo>
                      <a:pt x="2737" y="1153"/>
                      <a:pt x="2665" y="1249"/>
                      <a:pt x="2545" y="1249"/>
                    </a:cubicBezTo>
                    <a:lnTo>
                      <a:pt x="2257" y="1249"/>
                    </a:lnTo>
                    <a:cubicBezTo>
                      <a:pt x="2473" y="1177"/>
                      <a:pt x="2641" y="985"/>
                      <a:pt x="2641" y="745"/>
                    </a:cubicBezTo>
                    <a:lnTo>
                      <a:pt x="2641" y="409"/>
                    </a:lnTo>
                    <a:cubicBezTo>
                      <a:pt x="2641" y="409"/>
                      <a:pt x="2641" y="385"/>
                      <a:pt x="2641" y="385"/>
                    </a:cubicBezTo>
                    <a:close/>
                    <a:moveTo>
                      <a:pt x="552" y="1"/>
                    </a:moveTo>
                    <a:cubicBezTo>
                      <a:pt x="264" y="1"/>
                      <a:pt x="0" y="241"/>
                      <a:pt x="0" y="553"/>
                    </a:cubicBezTo>
                    <a:lnTo>
                      <a:pt x="0" y="1057"/>
                    </a:lnTo>
                    <a:cubicBezTo>
                      <a:pt x="0" y="1345"/>
                      <a:pt x="264" y="1609"/>
                      <a:pt x="552"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p:cNvSpPr/>
              <p:nvPr/>
            </p:nvSpPr>
            <p:spPr>
              <a:xfrm rot="-508121">
                <a:off x="1352844" y="3019051"/>
                <a:ext cx="597981" cy="18618"/>
              </a:xfrm>
              <a:custGeom>
                <a:avLst/>
                <a:gdLst/>
                <a:ahLst/>
                <a:cxnLst/>
                <a:rect l="l" t="t" r="r" b="b"/>
                <a:pathLst>
                  <a:path w="11595" h="361" extrusionOk="0">
                    <a:moveTo>
                      <a:pt x="4777" y="0"/>
                    </a:moveTo>
                    <a:cubicBezTo>
                      <a:pt x="4177" y="0"/>
                      <a:pt x="3553" y="0"/>
                      <a:pt x="2929" y="24"/>
                    </a:cubicBezTo>
                    <a:cubicBezTo>
                      <a:pt x="2065" y="48"/>
                      <a:pt x="1081" y="72"/>
                      <a:pt x="73" y="120"/>
                    </a:cubicBezTo>
                    <a:cubicBezTo>
                      <a:pt x="1" y="120"/>
                      <a:pt x="1" y="240"/>
                      <a:pt x="73" y="240"/>
                    </a:cubicBezTo>
                    <a:cubicBezTo>
                      <a:pt x="1081" y="288"/>
                      <a:pt x="2089" y="312"/>
                      <a:pt x="2929" y="336"/>
                    </a:cubicBezTo>
                    <a:cubicBezTo>
                      <a:pt x="3553" y="336"/>
                      <a:pt x="4177" y="336"/>
                      <a:pt x="4777" y="360"/>
                    </a:cubicBezTo>
                    <a:lnTo>
                      <a:pt x="6770" y="360"/>
                    </a:lnTo>
                    <a:cubicBezTo>
                      <a:pt x="7394" y="360"/>
                      <a:pt x="8018" y="360"/>
                      <a:pt x="8666" y="336"/>
                    </a:cubicBezTo>
                    <a:lnTo>
                      <a:pt x="10082" y="288"/>
                    </a:lnTo>
                    <a:lnTo>
                      <a:pt x="10586" y="288"/>
                    </a:lnTo>
                    <a:lnTo>
                      <a:pt x="11522" y="240"/>
                    </a:lnTo>
                    <a:cubicBezTo>
                      <a:pt x="11546" y="240"/>
                      <a:pt x="11570" y="216"/>
                      <a:pt x="11570" y="168"/>
                    </a:cubicBezTo>
                    <a:cubicBezTo>
                      <a:pt x="11594" y="144"/>
                      <a:pt x="11546" y="120"/>
                      <a:pt x="11522" y="120"/>
                    </a:cubicBezTo>
                    <a:lnTo>
                      <a:pt x="10586" y="72"/>
                    </a:lnTo>
                    <a:lnTo>
                      <a:pt x="10082" y="48"/>
                    </a:lnTo>
                    <a:lnTo>
                      <a:pt x="8666" y="24"/>
                    </a:lnTo>
                    <a:cubicBezTo>
                      <a:pt x="8018" y="24"/>
                      <a:pt x="7394" y="24"/>
                      <a:pt x="6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rot="-508121">
                <a:off x="1367746" y="3112016"/>
                <a:ext cx="596743" cy="16142"/>
              </a:xfrm>
              <a:custGeom>
                <a:avLst/>
                <a:gdLst/>
                <a:ahLst/>
                <a:cxnLst/>
                <a:rect l="l" t="t" r="r" b="b"/>
                <a:pathLst>
                  <a:path w="11571" h="313" extrusionOk="0">
                    <a:moveTo>
                      <a:pt x="2905" y="1"/>
                    </a:moveTo>
                    <a:cubicBezTo>
                      <a:pt x="2041" y="25"/>
                      <a:pt x="1057" y="49"/>
                      <a:pt x="49" y="97"/>
                    </a:cubicBezTo>
                    <a:cubicBezTo>
                      <a:pt x="25" y="97"/>
                      <a:pt x="1" y="121"/>
                      <a:pt x="1" y="169"/>
                    </a:cubicBezTo>
                    <a:cubicBezTo>
                      <a:pt x="1" y="193"/>
                      <a:pt x="25" y="217"/>
                      <a:pt x="49" y="217"/>
                    </a:cubicBezTo>
                    <a:cubicBezTo>
                      <a:pt x="1057" y="265"/>
                      <a:pt x="2065" y="289"/>
                      <a:pt x="2905" y="313"/>
                    </a:cubicBezTo>
                    <a:lnTo>
                      <a:pt x="8642" y="313"/>
                    </a:lnTo>
                    <a:lnTo>
                      <a:pt x="10058" y="265"/>
                    </a:lnTo>
                    <a:lnTo>
                      <a:pt x="10562" y="265"/>
                    </a:lnTo>
                    <a:lnTo>
                      <a:pt x="11498" y="241"/>
                    </a:lnTo>
                    <a:cubicBezTo>
                      <a:pt x="11522" y="217"/>
                      <a:pt x="11570" y="193"/>
                      <a:pt x="11546" y="169"/>
                    </a:cubicBezTo>
                    <a:cubicBezTo>
                      <a:pt x="11546" y="121"/>
                      <a:pt x="11522" y="97"/>
                      <a:pt x="11498" y="97"/>
                    </a:cubicBezTo>
                    <a:lnTo>
                      <a:pt x="10562" y="73"/>
                    </a:lnTo>
                    <a:lnTo>
                      <a:pt x="10058" y="49"/>
                    </a:lnTo>
                    <a:lnTo>
                      <a:pt x="8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rot="-508121">
                <a:off x="1311175" y="2672999"/>
                <a:ext cx="671007" cy="448163"/>
              </a:xfrm>
              <a:custGeom>
                <a:avLst/>
                <a:gdLst/>
                <a:ahLst/>
                <a:cxnLst/>
                <a:rect l="l" t="t" r="r" b="b"/>
                <a:pathLst>
                  <a:path w="13011" h="8690" extrusionOk="0">
                    <a:moveTo>
                      <a:pt x="6937" y="1"/>
                    </a:moveTo>
                    <a:cubicBezTo>
                      <a:pt x="6049" y="1"/>
                      <a:pt x="3697" y="25"/>
                      <a:pt x="865" y="217"/>
                    </a:cubicBezTo>
                    <a:lnTo>
                      <a:pt x="769" y="217"/>
                    </a:lnTo>
                    <a:cubicBezTo>
                      <a:pt x="601" y="217"/>
                      <a:pt x="25" y="265"/>
                      <a:pt x="1" y="1129"/>
                    </a:cubicBezTo>
                    <a:cubicBezTo>
                      <a:pt x="25" y="1609"/>
                      <a:pt x="97" y="2857"/>
                      <a:pt x="97" y="2929"/>
                    </a:cubicBezTo>
                    <a:cubicBezTo>
                      <a:pt x="97" y="2953"/>
                      <a:pt x="121" y="2977"/>
                      <a:pt x="145" y="2977"/>
                    </a:cubicBezTo>
                    <a:lnTo>
                      <a:pt x="169" y="2977"/>
                    </a:lnTo>
                    <a:cubicBezTo>
                      <a:pt x="193" y="2977"/>
                      <a:pt x="193" y="2977"/>
                      <a:pt x="217" y="2953"/>
                    </a:cubicBezTo>
                    <a:cubicBezTo>
                      <a:pt x="217" y="2953"/>
                      <a:pt x="1393" y="1681"/>
                      <a:pt x="3793" y="1657"/>
                    </a:cubicBezTo>
                    <a:lnTo>
                      <a:pt x="3913" y="1657"/>
                    </a:lnTo>
                    <a:cubicBezTo>
                      <a:pt x="5353" y="1657"/>
                      <a:pt x="5977" y="1849"/>
                      <a:pt x="5977" y="1945"/>
                    </a:cubicBezTo>
                    <a:cubicBezTo>
                      <a:pt x="5977" y="1945"/>
                      <a:pt x="5953" y="2257"/>
                      <a:pt x="2473" y="2641"/>
                    </a:cubicBezTo>
                    <a:cubicBezTo>
                      <a:pt x="2425" y="2641"/>
                      <a:pt x="2401" y="2689"/>
                      <a:pt x="2401" y="2713"/>
                    </a:cubicBezTo>
                    <a:cubicBezTo>
                      <a:pt x="2401" y="2737"/>
                      <a:pt x="2449" y="2761"/>
                      <a:pt x="2473" y="2785"/>
                    </a:cubicBezTo>
                    <a:cubicBezTo>
                      <a:pt x="2473" y="2785"/>
                      <a:pt x="7033" y="2641"/>
                      <a:pt x="12074" y="2497"/>
                    </a:cubicBezTo>
                    <a:cubicBezTo>
                      <a:pt x="12098" y="2497"/>
                      <a:pt x="12122" y="2497"/>
                      <a:pt x="12146" y="2473"/>
                    </a:cubicBezTo>
                    <a:cubicBezTo>
                      <a:pt x="12410" y="4513"/>
                      <a:pt x="12578" y="6553"/>
                      <a:pt x="12650" y="8618"/>
                    </a:cubicBezTo>
                    <a:cubicBezTo>
                      <a:pt x="12650" y="8642"/>
                      <a:pt x="12674" y="8690"/>
                      <a:pt x="12698" y="8690"/>
                    </a:cubicBezTo>
                    <a:cubicBezTo>
                      <a:pt x="12746" y="8690"/>
                      <a:pt x="12770" y="8642"/>
                      <a:pt x="12770" y="8618"/>
                    </a:cubicBezTo>
                    <a:cubicBezTo>
                      <a:pt x="12770" y="8594"/>
                      <a:pt x="13010" y="5041"/>
                      <a:pt x="12962" y="1009"/>
                    </a:cubicBezTo>
                    <a:cubicBezTo>
                      <a:pt x="13010" y="841"/>
                      <a:pt x="12962" y="673"/>
                      <a:pt x="12866" y="529"/>
                    </a:cubicBezTo>
                    <a:cubicBezTo>
                      <a:pt x="12674" y="265"/>
                      <a:pt x="12242" y="121"/>
                      <a:pt x="11570" y="97"/>
                    </a:cubicBezTo>
                    <a:lnTo>
                      <a:pt x="10514" y="97"/>
                    </a:lnTo>
                    <a:cubicBezTo>
                      <a:pt x="9698" y="97"/>
                      <a:pt x="8570" y="97"/>
                      <a:pt x="7130" y="145"/>
                    </a:cubicBezTo>
                    <a:lnTo>
                      <a:pt x="7346" y="121"/>
                    </a:lnTo>
                    <a:cubicBezTo>
                      <a:pt x="7370" y="121"/>
                      <a:pt x="7394" y="97"/>
                      <a:pt x="7394" y="49"/>
                    </a:cubicBezTo>
                    <a:cubicBezTo>
                      <a:pt x="7394" y="25"/>
                      <a:pt x="7370" y="1"/>
                      <a:pt x="7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rot="-508121">
                <a:off x="1372212" y="3141391"/>
                <a:ext cx="596743" cy="17380"/>
              </a:xfrm>
              <a:custGeom>
                <a:avLst/>
                <a:gdLst/>
                <a:ahLst/>
                <a:cxnLst/>
                <a:rect l="l" t="t" r="r" b="b"/>
                <a:pathLst>
                  <a:path w="11571" h="337" extrusionOk="0">
                    <a:moveTo>
                      <a:pt x="4753" y="1"/>
                    </a:moveTo>
                    <a:cubicBezTo>
                      <a:pt x="4153" y="1"/>
                      <a:pt x="3529" y="1"/>
                      <a:pt x="2905" y="25"/>
                    </a:cubicBezTo>
                    <a:cubicBezTo>
                      <a:pt x="2041" y="25"/>
                      <a:pt x="1057" y="49"/>
                      <a:pt x="49" y="121"/>
                    </a:cubicBezTo>
                    <a:cubicBezTo>
                      <a:pt x="25" y="121"/>
                      <a:pt x="1" y="145"/>
                      <a:pt x="1" y="169"/>
                    </a:cubicBezTo>
                    <a:cubicBezTo>
                      <a:pt x="1" y="217"/>
                      <a:pt x="25" y="241"/>
                      <a:pt x="49" y="241"/>
                    </a:cubicBezTo>
                    <a:cubicBezTo>
                      <a:pt x="1057" y="289"/>
                      <a:pt x="2065" y="313"/>
                      <a:pt x="2905" y="337"/>
                    </a:cubicBezTo>
                    <a:lnTo>
                      <a:pt x="8642" y="337"/>
                    </a:lnTo>
                    <a:lnTo>
                      <a:pt x="10058" y="289"/>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73"/>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rot="-508121">
                <a:off x="1363189" y="3080172"/>
                <a:ext cx="596743" cy="18618"/>
              </a:xfrm>
              <a:custGeom>
                <a:avLst/>
                <a:gdLst/>
                <a:ahLst/>
                <a:cxnLst/>
                <a:rect l="l" t="t" r="r" b="b"/>
                <a:pathLst>
                  <a:path w="11571" h="361" extrusionOk="0">
                    <a:moveTo>
                      <a:pt x="4753" y="1"/>
                    </a:moveTo>
                    <a:cubicBezTo>
                      <a:pt x="4153" y="1"/>
                      <a:pt x="3529" y="1"/>
                      <a:pt x="2905" y="25"/>
                    </a:cubicBezTo>
                    <a:cubicBezTo>
                      <a:pt x="2041" y="25"/>
                      <a:pt x="1057" y="73"/>
                      <a:pt x="49" y="121"/>
                    </a:cubicBezTo>
                    <a:cubicBezTo>
                      <a:pt x="25" y="121"/>
                      <a:pt x="1" y="145"/>
                      <a:pt x="1" y="169"/>
                    </a:cubicBezTo>
                    <a:cubicBezTo>
                      <a:pt x="1" y="217"/>
                      <a:pt x="25" y="241"/>
                      <a:pt x="49" y="241"/>
                    </a:cubicBezTo>
                    <a:cubicBezTo>
                      <a:pt x="1057" y="289"/>
                      <a:pt x="2065" y="313"/>
                      <a:pt x="2905" y="337"/>
                    </a:cubicBezTo>
                    <a:cubicBezTo>
                      <a:pt x="3529" y="337"/>
                      <a:pt x="4153" y="337"/>
                      <a:pt x="4753" y="361"/>
                    </a:cubicBezTo>
                    <a:lnTo>
                      <a:pt x="6746" y="361"/>
                    </a:lnTo>
                    <a:cubicBezTo>
                      <a:pt x="7370" y="361"/>
                      <a:pt x="7994" y="361"/>
                      <a:pt x="8642" y="337"/>
                    </a:cubicBezTo>
                    <a:lnTo>
                      <a:pt x="10058" y="289"/>
                    </a:lnTo>
                    <a:lnTo>
                      <a:pt x="10562" y="289"/>
                    </a:lnTo>
                    <a:cubicBezTo>
                      <a:pt x="10850" y="289"/>
                      <a:pt x="11186" y="265"/>
                      <a:pt x="11498" y="241"/>
                    </a:cubicBezTo>
                    <a:cubicBezTo>
                      <a:pt x="11522" y="241"/>
                      <a:pt x="11546" y="217"/>
                      <a:pt x="11546" y="169"/>
                    </a:cubicBezTo>
                    <a:cubicBezTo>
                      <a:pt x="11570" y="145"/>
                      <a:pt x="11522" y="121"/>
                      <a:pt x="11498" y="121"/>
                    </a:cubicBezTo>
                    <a:cubicBezTo>
                      <a:pt x="11186" y="97"/>
                      <a:pt x="10874" y="97"/>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rot="-508121">
                <a:off x="1119185" y="2784287"/>
                <a:ext cx="70603" cy="78029"/>
              </a:xfrm>
              <a:custGeom>
                <a:avLst/>
                <a:gdLst/>
                <a:ahLst/>
                <a:cxnLst/>
                <a:rect l="l" t="t" r="r" b="b"/>
                <a:pathLst>
                  <a:path w="1369" h="1513" extrusionOk="0">
                    <a:moveTo>
                      <a:pt x="672" y="1"/>
                    </a:moveTo>
                    <a:cubicBezTo>
                      <a:pt x="336" y="73"/>
                      <a:pt x="72" y="337"/>
                      <a:pt x="0" y="649"/>
                    </a:cubicBezTo>
                    <a:cubicBezTo>
                      <a:pt x="0" y="697"/>
                      <a:pt x="24" y="721"/>
                      <a:pt x="48" y="721"/>
                    </a:cubicBezTo>
                    <a:cubicBezTo>
                      <a:pt x="62" y="728"/>
                      <a:pt x="74" y="731"/>
                      <a:pt x="85" y="731"/>
                    </a:cubicBezTo>
                    <a:cubicBezTo>
                      <a:pt x="110" y="731"/>
                      <a:pt x="127" y="714"/>
                      <a:pt x="144" y="697"/>
                    </a:cubicBezTo>
                    <a:cubicBezTo>
                      <a:pt x="216" y="577"/>
                      <a:pt x="312" y="505"/>
                      <a:pt x="432" y="457"/>
                    </a:cubicBezTo>
                    <a:cubicBezTo>
                      <a:pt x="480" y="673"/>
                      <a:pt x="480" y="865"/>
                      <a:pt x="432" y="1057"/>
                    </a:cubicBezTo>
                    <a:cubicBezTo>
                      <a:pt x="384" y="1201"/>
                      <a:pt x="264" y="1321"/>
                      <a:pt x="144" y="1393"/>
                    </a:cubicBezTo>
                    <a:cubicBezTo>
                      <a:pt x="96" y="1393"/>
                      <a:pt x="96" y="1417"/>
                      <a:pt x="96" y="1465"/>
                    </a:cubicBezTo>
                    <a:cubicBezTo>
                      <a:pt x="96" y="1489"/>
                      <a:pt x="120" y="1513"/>
                      <a:pt x="168" y="1513"/>
                    </a:cubicBezTo>
                    <a:lnTo>
                      <a:pt x="1321" y="1417"/>
                    </a:lnTo>
                    <a:cubicBezTo>
                      <a:pt x="1321" y="1417"/>
                      <a:pt x="1345" y="1417"/>
                      <a:pt x="1345" y="1393"/>
                    </a:cubicBezTo>
                    <a:cubicBezTo>
                      <a:pt x="1369" y="1393"/>
                      <a:pt x="1369" y="1369"/>
                      <a:pt x="1345" y="1345"/>
                    </a:cubicBezTo>
                    <a:cubicBezTo>
                      <a:pt x="1225" y="865"/>
                      <a:pt x="1009" y="433"/>
                      <a:pt x="720" y="25"/>
                    </a:cubicBezTo>
                    <a:cubicBezTo>
                      <a:pt x="720" y="25"/>
                      <a:pt x="696"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rot="-508121">
                <a:off x="1145527" y="2635415"/>
                <a:ext cx="89169" cy="139916"/>
              </a:xfrm>
              <a:custGeom>
                <a:avLst/>
                <a:gdLst/>
                <a:ahLst/>
                <a:cxnLst/>
                <a:rect l="l" t="t" r="r" b="b"/>
                <a:pathLst>
                  <a:path w="1729" h="2713" extrusionOk="0">
                    <a:moveTo>
                      <a:pt x="1657" y="1"/>
                    </a:moveTo>
                    <a:cubicBezTo>
                      <a:pt x="1369" y="73"/>
                      <a:pt x="1129" y="217"/>
                      <a:pt x="913" y="385"/>
                    </a:cubicBezTo>
                    <a:cubicBezTo>
                      <a:pt x="697" y="577"/>
                      <a:pt x="505" y="793"/>
                      <a:pt x="361" y="1033"/>
                    </a:cubicBezTo>
                    <a:cubicBezTo>
                      <a:pt x="217" y="1273"/>
                      <a:pt x="121" y="1537"/>
                      <a:pt x="48" y="1825"/>
                    </a:cubicBezTo>
                    <a:cubicBezTo>
                      <a:pt x="0" y="2089"/>
                      <a:pt x="0" y="2377"/>
                      <a:pt x="48" y="2641"/>
                    </a:cubicBezTo>
                    <a:cubicBezTo>
                      <a:pt x="72" y="2689"/>
                      <a:pt x="96" y="2713"/>
                      <a:pt x="121" y="2713"/>
                    </a:cubicBezTo>
                    <a:cubicBezTo>
                      <a:pt x="145" y="2713"/>
                      <a:pt x="169" y="2689"/>
                      <a:pt x="193" y="2665"/>
                    </a:cubicBezTo>
                    <a:lnTo>
                      <a:pt x="217" y="2497"/>
                    </a:lnTo>
                    <a:cubicBezTo>
                      <a:pt x="265" y="2305"/>
                      <a:pt x="313" y="2089"/>
                      <a:pt x="361" y="1897"/>
                    </a:cubicBezTo>
                    <a:cubicBezTo>
                      <a:pt x="433" y="1657"/>
                      <a:pt x="529" y="1441"/>
                      <a:pt x="673" y="1225"/>
                    </a:cubicBezTo>
                    <a:cubicBezTo>
                      <a:pt x="793" y="1009"/>
                      <a:pt x="937" y="793"/>
                      <a:pt x="1129" y="625"/>
                    </a:cubicBezTo>
                    <a:cubicBezTo>
                      <a:pt x="1297" y="433"/>
                      <a:pt x="1489" y="265"/>
                      <a:pt x="1705" y="121"/>
                    </a:cubicBezTo>
                    <a:cubicBezTo>
                      <a:pt x="1729" y="97"/>
                      <a:pt x="1729" y="73"/>
                      <a:pt x="1729" y="25"/>
                    </a:cubicBezTo>
                    <a:cubicBezTo>
                      <a:pt x="1705" y="1"/>
                      <a:pt x="1681" y="1"/>
                      <a:pt x="1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rot="-508121">
                <a:off x="1219906" y="2457901"/>
                <a:ext cx="181586" cy="24806"/>
              </a:xfrm>
              <a:custGeom>
                <a:avLst/>
                <a:gdLst/>
                <a:ahLst/>
                <a:cxnLst/>
                <a:rect l="l" t="t" r="r" b="b"/>
                <a:pathLst>
                  <a:path w="3521" h="481" extrusionOk="0">
                    <a:moveTo>
                      <a:pt x="49" y="0"/>
                    </a:moveTo>
                    <a:cubicBezTo>
                      <a:pt x="25" y="0"/>
                      <a:pt x="1" y="24"/>
                      <a:pt x="1" y="72"/>
                    </a:cubicBezTo>
                    <a:cubicBezTo>
                      <a:pt x="1" y="96"/>
                      <a:pt x="1" y="120"/>
                      <a:pt x="25" y="120"/>
                    </a:cubicBezTo>
                    <a:cubicBezTo>
                      <a:pt x="577" y="336"/>
                      <a:pt x="1129" y="456"/>
                      <a:pt x="1729" y="480"/>
                    </a:cubicBezTo>
                    <a:lnTo>
                      <a:pt x="1945" y="480"/>
                    </a:lnTo>
                    <a:cubicBezTo>
                      <a:pt x="2161" y="480"/>
                      <a:pt x="2377" y="456"/>
                      <a:pt x="2593" y="432"/>
                    </a:cubicBezTo>
                    <a:cubicBezTo>
                      <a:pt x="2881" y="408"/>
                      <a:pt x="3169" y="336"/>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rot="-508121">
                <a:off x="1148398" y="2985073"/>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rot="-508121">
                <a:off x="1214123" y="2427443"/>
                <a:ext cx="182050" cy="24806"/>
              </a:xfrm>
              <a:custGeom>
                <a:avLst/>
                <a:gdLst/>
                <a:ahLst/>
                <a:cxnLst/>
                <a:rect l="l" t="t" r="r" b="b"/>
                <a:pathLst>
                  <a:path w="3530" h="481" extrusionOk="0">
                    <a:moveTo>
                      <a:pt x="73" y="0"/>
                    </a:moveTo>
                    <a:cubicBezTo>
                      <a:pt x="49" y="0"/>
                      <a:pt x="25" y="24"/>
                      <a:pt x="25" y="48"/>
                    </a:cubicBezTo>
                    <a:cubicBezTo>
                      <a:pt x="1" y="72"/>
                      <a:pt x="25" y="120"/>
                      <a:pt x="49" y="144"/>
                    </a:cubicBezTo>
                    <a:cubicBezTo>
                      <a:pt x="601" y="336"/>
                      <a:pt x="1153" y="456"/>
                      <a:pt x="1753" y="480"/>
                    </a:cubicBezTo>
                    <a:lnTo>
                      <a:pt x="1969" y="480"/>
                    </a:lnTo>
                    <a:cubicBezTo>
                      <a:pt x="2185" y="480"/>
                      <a:pt x="2401" y="480"/>
                      <a:pt x="2617" y="456"/>
                    </a:cubicBezTo>
                    <a:cubicBezTo>
                      <a:pt x="2905" y="408"/>
                      <a:pt x="3193" y="336"/>
                      <a:pt x="3457" y="216"/>
                    </a:cubicBezTo>
                    <a:cubicBezTo>
                      <a:pt x="3529" y="192"/>
                      <a:pt x="3505" y="96"/>
                      <a:pt x="3433" y="96"/>
                    </a:cubicBezTo>
                    <a:cubicBezTo>
                      <a:pt x="3145" y="120"/>
                      <a:pt x="2833" y="144"/>
                      <a:pt x="2497" y="144"/>
                    </a:cubicBezTo>
                    <a:cubicBezTo>
                      <a:pt x="2257" y="144"/>
                      <a:pt x="2017" y="144"/>
                      <a:pt x="1777" y="120"/>
                    </a:cubicBezTo>
                    <a:cubicBezTo>
                      <a:pt x="1489" y="120"/>
                      <a:pt x="1201" y="96"/>
                      <a:pt x="937" y="72"/>
                    </a:cubicBezTo>
                    <a:lnTo>
                      <a:pt x="649" y="48"/>
                    </a:lnTo>
                    <a:cubicBezTo>
                      <a:pt x="457" y="48"/>
                      <a:pt x="265"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rot="-508121">
                <a:off x="1156783" y="3041388"/>
                <a:ext cx="68127" cy="18618"/>
              </a:xfrm>
              <a:custGeom>
                <a:avLst/>
                <a:gdLst/>
                <a:ahLst/>
                <a:cxnLst/>
                <a:rect l="l" t="t" r="r" b="b"/>
                <a:pathLst>
                  <a:path w="1321" h="361" extrusionOk="0">
                    <a:moveTo>
                      <a:pt x="48" y="0"/>
                    </a:moveTo>
                    <a:cubicBezTo>
                      <a:pt x="24" y="0"/>
                      <a:pt x="0" y="24"/>
                      <a:pt x="0" y="48"/>
                    </a:cubicBezTo>
                    <a:lnTo>
                      <a:pt x="0" y="288"/>
                    </a:lnTo>
                    <a:cubicBezTo>
                      <a:pt x="0" y="336"/>
                      <a:pt x="24" y="360"/>
                      <a:pt x="48" y="360"/>
                    </a:cubicBezTo>
                    <a:lnTo>
                      <a:pt x="1249" y="360"/>
                    </a:lnTo>
                    <a:cubicBezTo>
                      <a:pt x="1297" y="360"/>
                      <a:pt x="1321" y="336"/>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rot="-508121">
                <a:off x="1152590" y="3013230"/>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rot="-508121">
                <a:off x="1165176" y="1615848"/>
                <a:ext cx="125063" cy="776215"/>
              </a:xfrm>
              <a:custGeom>
                <a:avLst/>
                <a:gdLst/>
                <a:ahLst/>
                <a:cxnLst/>
                <a:rect l="l" t="t" r="r" b="b"/>
                <a:pathLst>
                  <a:path w="2425" h="15051" extrusionOk="0">
                    <a:moveTo>
                      <a:pt x="937" y="1"/>
                    </a:moveTo>
                    <a:cubicBezTo>
                      <a:pt x="889" y="25"/>
                      <a:pt x="865" y="49"/>
                      <a:pt x="865" y="73"/>
                    </a:cubicBezTo>
                    <a:cubicBezTo>
                      <a:pt x="889" y="409"/>
                      <a:pt x="1153" y="673"/>
                      <a:pt x="1465" y="721"/>
                    </a:cubicBezTo>
                    <a:lnTo>
                      <a:pt x="1345" y="9914"/>
                    </a:lnTo>
                    <a:cubicBezTo>
                      <a:pt x="1201" y="2185"/>
                      <a:pt x="1201" y="2185"/>
                      <a:pt x="1177" y="2161"/>
                    </a:cubicBezTo>
                    <a:lnTo>
                      <a:pt x="1105" y="2161"/>
                    </a:lnTo>
                    <a:cubicBezTo>
                      <a:pt x="1081" y="2161"/>
                      <a:pt x="1081" y="2185"/>
                      <a:pt x="1081" y="2209"/>
                    </a:cubicBezTo>
                    <a:cubicBezTo>
                      <a:pt x="1081" y="2377"/>
                      <a:pt x="25" y="14690"/>
                      <a:pt x="1" y="14810"/>
                    </a:cubicBezTo>
                    <a:cubicBezTo>
                      <a:pt x="1" y="14858"/>
                      <a:pt x="25" y="14882"/>
                      <a:pt x="49" y="14882"/>
                    </a:cubicBezTo>
                    <a:cubicBezTo>
                      <a:pt x="529" y="15002"/>
                      <a:pt x="1009" y="15050"/>
                      <a:pt x="1513" y="15050"/>
                    </a:cubicBezTo>
                    <a:cubicBezTo>
                      <a:pt x="1801" y="15050"/>
                      <a:pt x="2089" y="15026"/>
                      <a:pt x="2377" y="15002"/>
                    </a:cubicBezTo>
                    <a:cubicBezTo>
                      <a:pt x="2401" y="15002"/>
                      <a:pt x="2425" y="14978"/>
                      <a:pt x="2425" y="14930"/>
                    </a:cubicBezTo>
                    <a:lnTo>
                      <a:pt x="2305" y="8281"/>
                    </a:lnTo>
                    <a:cubicBezTo>
                      <a:pt x="2305" y="8257"/>
                      <a:pt x="2281" y="8233"/>
                      <a:pt x="2257" y="8233"/>
                    </a:cubicBezTo>
                    <a:cubicBezTo>
                      <a:pt x="2209" y="8233"/>
                      <a:pt x="2185" y="8257"/>
                      <a:pt x="2185" y="8281"/>
                    </a:cubicBezTo>
                    <a:lnTo>
                      <a:pt x="2137" y="9482"/>
                    </a:lnTo>
                    <a:lnTo>
                      <a:pt x="2041" y="433"/>
                    </a:lnTo>
                    <a:cubicBezTo>
                      <a:pt x="2041" y="409"/>
                      <a:pt x="2041" y="409"/>
                      <a:pt x="2017" y="385"/>
                    </a:cubicBezTo>
                    <a:lnTo>
                      <a:pt x="1849" y="385"/>
                    </a:lnTo>
                    <a:cubicBezTo>
                      <a:pt x="1129" y="385"/>
                      <a:pt x="985" y="49"/>
                      <a:pt x="985" y="49"/>
                    </a:cubicBezTo>
                    <a:cubicBezTo>
                      <a:pt x="985" y="25"/>
                      <a:pt x="961"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rot="-508121">
                <a:off x="1989915" y="3139850"/>
                <a:ext cx="42135" cy="305824"/>
              </a:xfrm>
              <a:custGeom>
                <a:avLst/>
                <a:gdLst/>
                <a:ahLst/>
                <a:cxnLst/>
                <a:rect l="l" t="t" r="r" b="b"/>
                <a:pathLst>
                  <a:path w="817" h="5930" extrusionOk="0">
                    <a:moveTo>
                      <a:pt x="720" y="1"/>
                    </a:moveTo>
                    <a:lnTo>
                      <a:pt x="48" y="769"/>
                    </a:lnTo>
                    <a:cubicBezTo>
                      <a:pt x="24" y="793"/>
                      <a:pt x="24" y="793"/>
                      <a:pt x="24" y="817"/>
                    </a:cubicBezTo>
                    <a:cubicBezTo>
                      <a:pt x="24" y="865"/>
                      <a:pt x="0" y="3409"/>
                      <a:pt x="0" y="3433"/>
                    </a:cubicBezTo>
                    <a:cubicBezTo>
                      <a:pt x="0" y="3481"/>
                      <a:pt x="24" y="3505"/>
                      <a:pt x="48" y="3505"/>
                    </a:cubicBezTo>
                    <a:cubicBezTo>
                      <a:pt x="96" y="3505"/>
                      <a:pt x="120" y="3481"/>
                      <a:pt x="120" y="3433"/>
                    </a:cubicBezTo>
                    <a:lnTo>
                      <a:pt x="288" y="1945"/>
                    </a:lnTo>
                    <a:lnTo>
                      <a:pt x="480" y="5857"/>
                    </a:lnTo>
                    <a:cubicBezTo>
                      <a:pt x="480" y="5905"/>
                      <a:pt x="504" y="5929"/>
                      <a:pt x="552" y="5929"/>
                    </a:cubicBezTo>
                    <a:cubicBezTo>
                      <a:pt x="576" y="5929"/>
                      <a:pt x="624" y="5905"/>
                      <a:pt x="624" y="5857"/>
                    </a:cubicBezTo>
                    <a:lnTo>
                      <a:pt x="816" y="49"/>
                    </a:lnTo>
                    <a:cubicBezTo>
                      <a:pt x="816"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p:cNvSpPr/>
              <p:nvPr/>
            </p:nvSpPr>
            <p:spPr>
              <a:xfrm rot="-508121">
                <a:off x="1493690" y="4064286"/>
                <a:ext cx="636351" cy="69365"/>
              </a:xfrm>
              <a:custGeom>
                <a:avLst/>
                <a:gdLst/>
                <a:ahLst/>
                <a:cxnLst/>
                <a:rect l="l" t="t" r="r" b="b"/>
                <a:pathLst>
                  <a:path w="12339" h="1345" extrusionOk="0">
                    <a:moveTo>
                      <a:pt x="12266" y="1"/>
                    </a:moveTo>
                    <a:cubicBezTo>
                      <a:pt x="12242" y="1"/>
                      <a:pt x="12242" y="25"/>
                      <a:pt x="12218" y="25"/>
                    </a:cubicBezTo>
                    <a:cubicBezTo>
                      <a:pt x="11930" y="289"/>
                      <a:pt x="11618" y="577"/>
                      <a:pt x="11282" y="865"/>
                    </a:cubicBezTo>
                    <a:cubicBezTo>
                      <a:pt x="10538" y="817"/>
                      <a:pt x="9722" y="793"/>
                      <a:pt x="8786" y="769"/>
                    </a:cubicBezTo>
                    <a:lnTo>
                      <a:pt x="6217" y="769"/>
                    </a:lnTo>
                    <a:cubicBezTo>
                      <a:pt x="5353" y="769"/>
                      <a:pt x="4513" y="793"/>
                      <a:pt x="3649" y="841"/>
                    </a:cubicBezTo>
                    <a:cubicBezTo>
                      <a:pt x="2761" y="865"/>
                      <a:pt x="1921" y="889"/>
                      <a:pt x="1153" y="961"/>
                    </a:cubicBezTo>
                    <a:cubicBezTo>
                      <a:pt x="769" y="649"/>
                      <a:pt x="433" y="385"/>
                      <a:pt x="97" y="145"/>
                    </a:cubicBezTo>
                    <a:lnTo>
                      <a:pt x="73" y="145"/>
                    </a:lnTo>
                    <a:cubicBezTo>
                      <a:pt x="49" y="145"/>
                      <a:pt x="25" y="145"/>
                      <a:pt x="25" y="169"/>
                    </a:cubicBezTo>
                    <a:cubicBezTo>
                      <a:pt x="1" y="193"/>
                      <a:pt x="1" y="217"/>
                      <a:pt x="25" y="265"/>
                    </a:cubicBezTo>
                    <a:cubicBezTo>
                      <a:pt x="289" y="553"/>
                      <a:pt x="601" y="889"/>
                      <a:pt x="961" y="1225"/>
                    </a:cubicBezTo>
                    <a:lnTo>
                      <a:pt x="985" y="1249"/>
                    </a:lnTo>
                    <a:cubicBezTo>
                      <a:pt x="1009" y="1273"/>
                      <a:pt x="1009" y="1273"/>
                      <a:pt x="1033" y="1273"/>
                    </a:cubicBezTo>
                    <a:lnTo>
                      <a:pt x="1081" y="1273"/>
                    </a:lnTo>
                    <a:cubicBezTo>
                      <a:pt x="1873" y="1321"/>
                      <a:pt x="2713" y="1345"/>
                      <a:pt x="3649" y="1345"/>
                    </a:cubicBezTo>
                    <a:lnTo>
                      <a:pt x="6217" y="1345"/>
                    </a:lnTo>
                    <a:cubicBezTo>
                      <a:pt x="7034" y="1345"/>
                      <a:pt x="7898" y="1321"/>
                      <a:pt x="8786" y="1297"/>
                    </a:cubicBezTo>
                    <a:cubicBezTo>
                      <a:pt x="9770" y="1273"/>
                      <a:pt x="10586" y="1225"/>
                      <a:pt x="11354" y="1177"/>
                    </a:cubicBezTo>
                    <a:lnTo>
                      <a:pt x="11402" y="1177"/>
                    </a:lnTo>
                    <a:cubicBezTo>
                      <a:pt x="11402" y="1177"/>
                      <a:pt x="11426" y="1177"/>
                      <a:pt x="11450" y="1153"/>
                    </a:cubicBezTo>
                    <a:lnTo>
                      <a:pt x="11450" y="1129"/>
                    </a:lnTo>
                    <a:cubicBezTo>
                      <a:pt x="11762" y="793"/>
                      <a:pt x="12050" y="457"/>
                      <a:pt x="12314" y="121"/>
                    </a:cubicBezTo>
                    <a:cubicBezTo>
                      <a:pt x="12338" y="97"/>
                      <a:pt x="12338" y="49"/>
                      <a:pt x="12314" y="25"/>
                    </a:cubicBezTo>
                    <a:cubicBezTo>
                      <a:pt x="12290" y="25"/>
                      <a:pt x="12290"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p:cNvSpPr/>
              <p:nvPr/>
            </p:nvSpPr>
            <p:spPr>
              <a:xfrm rot="-508121">
                <a:off x="1297937" y="2588759"/>
                <a:ext cx="642540" cy="87931"/>
              </a:xfrm>
              <a:custGeom>
                <a:avLst/>
                <a:gdLst/>
                <a:ahLst/>
                <a:cxnLst/>
                <a:rect l="l" t="t" r="r" b="b"/>
                <a:pathLst>
                  <a:path w="12459" h="1705" extrusionOk="0">
                    <a:moveTo>
                      <a:pt x="5353" y="1"/>
                    </a:moveTo>
                    <a:cubicBezTo>
                      <a:pt x="2809" y="1"/>
                      <a:pt x="1393" y="145"/>
                      <a:pt x="1369" y="145"/>
                    </a:cubicBezTo>
                    <a:cubicBezTo>
                      <a:pt x="1345" y="169"/>
                      <a:pt x="1321" y="193"/>
                      <a:pt x="1321" y="217"/>
                    </a:cubicBezTo>
                    <a:cubicBezTo>
                      <a:pt x="1321" y="241"/>
                      <a:pt x="1345" y="265"/>
                      <a:pt x="1369" y="289"/>
                    </a:cubicBezTo>
                    <a:cubicBezTo>
                      <a:pt x="2209" y="505"/>
                      <a:pt x="3049" y="745"/>
                      <a:pt x="3865" y="1057"/>
                    </a:cubicBezTo>
                    <a:cubicBezTo>
                      <a:pt x="2593" y="1129"/>
                      <a:pt x="1297" y="1297"/>
                      <a:pt x="49" y="1561"/>
                    </a:cubicBezTo>
                    <a:cubicBezTo>
                      <a:pt x="25" y="1585"/>
                      <a:pt x="1" y="1633"/>
                      <a:pt x="25" y="1657"/>
                    </a:cubicBezTo>
                    <a:cubicBezTo>
                      <a:pt x="25" y="1681"/>
                      <a:pt x="49" y="1705"/>
                      <a:pt x="73" y="1705"/>
                    </a:cubicBezTo>
                    <a:cubicBezTo>
                      <a:pt x="2329" y="1465"/>
                      <a:pt x="4585" y="1345"/>
                      <a:pt x="6842" y="1345"/>
                    </a:cubicBezTo>
                    <a:cubicBezTo>
                      <a:pt x="7022" y="1342"/>
                      <a:pt x="7201" y="1341"/>
                      <a:pt x="7381" y="1341"/>
                    </a:cubicBezTo>
                    <a:cubicBezTo>
                      <a:pt x="8997" y="1341"/>
                      <a:pt x="10596" y="1438"/>
                      <a:pt x="12194" y="1633"/>
                    </a:cubicBezTo>
                    <a:cubicBezTo>
                      <a:pt x="12218" y="1633"/>
                      <a:pt x="12242" y="1609"/>
                      <a:pt x="12266" y="1585"/>
                    </a:cubicBezTo>
                    <a:cubicBezTo>
                      <a:pt x="12266" y="1561"/>
                      <a:pt x="12242" y="1513"/>
                      <a:pt x="12194" y="1513"/>
                    </a:cubicBezTo>
                    <a:cubicBezTo>
                      <a:pt x="11090" y="1297"/>
                      <a:pt x="9986" y="1177"/>
                      <a:pt x="9074" y="1105"/>
                    </a:cubicBezTo>
                    <a:lnTo>
                      <a:pt x="9074" y="1105"/>
                    </a:lnTo>
                    <a:cubicBezTo>
                      <a:pt x="11090" y="1129"/>
                      <a:pt x="12386" y="1249"/>
                      <a:pt x="12386" y="1249"/>
                    </a:cubicBezTo>
                    <a:cubicBezTo>
                      <a:pt x="12434" y="1249"/>
                      <a:pt x="12458" y="1249"/>
                      <a:pt x="12458" y="1225"/>
                    </a:cubicBezTo>
                    <a:cubicBezTo>
                      <a:pt x="12458" y="1177"/>
                      <a:pt x="12458" y="1153"/>
                      <a:pt x="12434" y="1129"/>
                    </a:cubicBezTo>
                    <a:cubicBezTo>
                      <a:pt x="11858" y="793"/>
                      <a:pt x="11258" y="457"/>
                      <a:pt x="10634" y="193"/>
                    </a:cubicBezTo>
                    <a:cubicBezTo>
                      <a:pt x="8810" y="49"/>
                      <a:pt x="7034"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rot="-508121">
                <a:off x="1144388" y="2958140"/>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p:cNvSpPr/>
              <p:nvPr/>
            </p:nvSpPr>
            <p:spPr>
              <a:xfrm rot="-508121">
                <a:off x="1289097" y="1656226"/>
                <a:ext cx="19907" cy="720517"/>
              </a:xfrm>
              <a:custGeom>
                <a:avLst/>
                <a:gdLst/>
                <a:ahLst/>
                <a:cxnLst/>
                <a:rect l="l" t="t" r="r" b="b"/>
                <a:pathLst>
                  <a:path w="386" h="13971" extrusionOk="0">
                    <a:moveTo>
                      <a:pt x="97" y="1"/>
                    </a:moveTo>
                    <a:cubicBezTo>
                      <a:pt x="73" y="1"/>
                      <a:pt x="49" y="25"/>
                      <a:pt x="49" y="73"/>
                    </a:cubicBezTo>
                    <a:cubicBezTo>
                      <a:pt x="49" y="457"/>
                      <a:pt x="49" y="817"/>
                      <a:pt x="25" y="1201"/>
                    </a:cubicBezTo>
                    <a:lnTo>
                      <a:pt x="25" y="1801"/>
                    </a:lnTo>
                    <a:lnTo>
                      <a:pt x="25" y="3529"/>
                    </a:lnTo>
                    <a:lnTo>
                      <a:pt x="25" y="5809"/>
                    </a:lnTo>
                    <a:lnTo>
                      <a:pt x="1" y="6985"/>
                    </a:lnTo>
                    <a:cubicBezTo>
                      <a:pt x="1" y="7393"/>
                      <a:pt x="25" y="7801"/>
                      <a:pt x="25" y="8209"/>
                    </a:cubicBezTo>
                    <a:cubicBezTo>
                      <a:pt x="49" y="8954"/>
                      <a:pt x="49" y="9722"/>
                      <a:pt x="73" y="10442"/>
                    </a:cubicBezTo>
                    <a:cubicBezTo>
                      <a:pt x="97" y="11498"/>
                      <a:pt x="145" y="12698"/>
                      <a:pt x="217" y="13898"/>
                    </a:cubicBezTo>
                    <a:cubicBezTo>
                      <a:pt x="217" y="13946"/>
                      <a:pt x="241" y="13970"/>
                      <a:pt x="289" y="13970"/>
                    </a:cubicBezTo>
                    <a:cubicBezTo>
                      <a:pt x="313" y="13970"/>
                      <a:pt x="337" y="13946"/>
                      <a:pt x="337" y="13898"/>
                    </a:cubicBezTo>
                    <a:cubicBezTo>
                      <a:pt x="385" y="12698"/>
                      <a:pt x="385" y="11498"/>
                      <a:pt x="385" y="10442"/>
                    </a:cubicBezTo>
                    <a:lnTo>
                      <a:pt x="385" y="8209"/>
                    </a:lnTo>
                    <a:lnTo>
                      <a:pt x="385" y="6985"/>
                    </a:lnTo>
                    <a:cubicBezTo>
                      <a:pt x="385" y="6577"/>
                      <a:pt x="361" y="6193"/>
                      <a:pt x="361" y="5809"/>
                    </a:cubicBezTo>
                    <a:cubicBezTo>
                      <a:pt x="361" y="5041"/>
                      <a:pt x="337" y="4297"/>
                      <a:pt x="313" y="3529"/>
                    </a:cubicBezTo>
                    <a:lnTo>
                      <a:pt x="241" y="1801"/>
                    </a:lnTo>
                    <a:cubicBezTo>
                      <a:pt x="241" y="1585"/>
                      <a:pt x="241" y="1393"/>
                      <a:pt x="217" y="1201"/>
                    </a:cubicBezTo>
                    <a:cubicBezTo>
                      <a:pt x="217" y="817"/>
                      <a:pt x="193" y="457"/>
                      <a:pt x="169" y="73"/>
                    </a:cubicBezTo>
                    <a:cubicBezTo>
                      <a:pt x="169" y="25"/>
                      <a:pt x="145"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p:cNvSpPr/>
              <p:nvPr/>
            </p:nvSpPr>
            <p:spPr>
              <a:xfrm rot="-508121">
                <a:off x="1210975" y="2397913"/>
                <a:ext cx="181586" cy="24806"/>
              </a:xfrm>
              <a:custGeom>
                <a:avLst/>
                <a:gdLst/>
                <a:ahLst/>
                <a:cxnLst/>
                <a:rect l="l" t="t" r="r" b="b"/>
                <a:pathLst>
                  <a:path w="3521" h="481" extrusionOk="0">
                    <a:moveTo>
                      <a:pt x="49" y="0"/>
                    </a:moveTo>
                    <a:cubicBezTo>
                      <a:pt x="25" y="0"/>
                      <a:pt x="1" y="24"/>
                      <a:pt x="1" y="48"/>
                    </a:cubicBezTo>
                    <a:cubicBezTo>
                      <a:pt x="1" y="72"/>
                      <a:pt x="1" y="96"/>
                      <a:pt x="25" y="120"/>
                    </a:cubicBezTo>
                    <a:cubicBezTo>
                      <a:pt x="577" y="336"/>
                      <a:pt x="1129" y="432"/>
                      <a:pt x="1729" y="480"/>
                    </a:cubicBezTo>
                    <a:lnTo>
                      <a:pt x="1945" y="480"/>
                    </a:lnTo>
                    <a:cubicBezTo>
                      <a:pt x="2161" y="480"/>
                      <a:pt x="2377" y="456"/>
                      <a:pt x="2593" y="432"/>
                    </a:cubicBezTo>
                    <a:cubicBezTo>
                      <a:pt x="2881" y="408"/>
                      <a:pt x="3169" y="312"/>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rot="-508121">
                <a:off x="1418297" y="3225266"/>
                <a:ext cx="570699" cy="235273"/>
              </a:xfrm>
              <a:custGeom>
                <a:avLst/>
                <a:gdLst/>
                <a:ahLst/>
                <a:cxnLst/>
                <a:rect l="l" t="t" r="r" b="b"/>
                <a:pathLst>
                  <a:path w="11066" h="4562" extrusionOk="0">
                    <a:moveTo>
                      <a:pt x="10706" y="361"/>
                    </a:moveTo>
                    <a:lnTo>
                      <a:pt x="10706" y="4201"/>
                    </a:lnTo>
                    <a:lnTo>
                      <a:pt x="385" y="4201"/>
                    </a:lnTo>
                    <a:lnTo>
                      <a:pt x="385" y="361"/>
                    </a:lnTo>
                    <a:close/>
                    <a:moveTo>
                      <a:pt x="73" y="1"/>
                    </a:moveTo>
                    <a:cubicBezTo>
                      <a:pt x="49" y="1"/>
                      <a:pt x="25" y="25"/>
                      <a:pt x="25" y="73"/>
                    </a:cubicBezTo>
                    <a:lnTo>
                      <a:pt x="25" y="4513"/>
                    </a:lnTo>
                    <a:cubicBezTo>
                      <a:pt x="1" y="4537"/>
                      <a:pt x="49" y="4561"/>
                      <a:pt x="73" y="4561"/>
                    </a:cubicBezTo>
                    <a:lnTo>
                      <a:pt x="11018" y="4561"/>
                    </a:lnTo>
                    <a:cubicBezTo>
                      <a:pt x="11042" y="4561"/>
                      <a:pt x="11066" y="4537"/>
                      <a:pt x="11066" y="4513"/>
                    </a:cubicBezTo>
                    <a:lnTo>
                      <a:pt x="11066" y="73"/>
                    </a:lnTo>
                    <a:cubicBezTo>
                      <a:pt x="11066" y="25"/>
                      <a:pt x="11042" y="1"/>
                      <a:pt x="1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p:cNvSpPr/>
              <p:nvPr/>
            </p:nvSpPr>
            <p:spPr>
              <a:xfrm rot="-508121">
                <a:off x="2070087" y="2716978"/>
                <a:ext cx="26044" cy="918555"/>
              </a:xfrm>
              <a:custGeom>
                <a:avLst/>
                <a:gdLst/>
                <a:ahLst/>
                <a:cxnLst/>
                <a:rect l="l" t="t" r="r" b="b"/>
                <a:pathLst>
                  <a:path w="505" h="17811" extrusionOk="0">
                    <a:moveTo>
                      <a:pt x="432" y="1"/>
                    </a:moveTo>
                    <a:cubicBezTo>
                      <a:pt x="384" y="1"/>
                      <a:pt x="360" y="25"/>
                      <a:pt x="360" y="49"/>
                    </a:cubicBezTo>
                    <a:cubicBezTo>
                      <a:pt x="336" y="529"/>
                      <a:pt x="312" y="1009"/>
                      <a:pt x="288" y="1489"/>
                    </a:cubicBezTo>
                    <a:cubicBezTo>
                      <a:pt x="288" y="1753"/>
                      <a:pt x="264" y="2017"/>
                      <a:pt x="264" y="2257"/>
                    </a:cubicBezTo>
                    <a:lnTo>
                      <a:pt x="192" y="4465"/>
                    </a:lnTo>
                    <a:lnTo>
                      <a:pt x="72" y="8906"/>
                    </a:lnTo>
                    <a:cubicBezTo>
                      <a:pt x="72" y="9434"/>
                      <a:pt x="72" y="9938"/>
                      <a:pt x="48" y="10466"/>
                    </a:cubicBezTo>
                    <a:cubicBezTo>
                      <a:pt x="48" y="11426"/>
                      <a:pt x="24" y="12362"/>
                      <a:pt x="0" y="13322"/>
                    </a:cubicBezTo>
                    <a:cubicBezTo>
                      <a:pt x="0" y="14666"/>
                      <a:pt x="0" y="16203"/>
                      <a:pt x="0" y="17739"/>
                    </a:cubicBezTo>
                    <a:cubicBezTo>
                      <a:pt x="0" y="17787"/>
                      <a:pt x="48" y="17811"/>
                      <a:pt x="72" y="17811"/>
                    </a:cubicBezTo>
                    <a:cubicBezTo>
                      <a:pt x="96" y="17811"/>
                      <a:pt x="144" y="17787"/>
                      <a:pt x="144" y="17763"/>
                    </a:cubicBezTo>
                    <a:cubicBezTo>
                      <a:pt x="216" y="16203"/>
                      <a:pt x="264" y="14666"/>
                      <a:pt x="312" y="13322"/>
                    </a:cubicBezTo>
                    <a:cubicBezTo>
                      <a:pt x="336" y="12386"/>
                      <a:pt x="360" y="11426"/>
                      <a:pt x="384" y="10466"/>
                    </a:cubicBezTo>
                    <a:cubicBezTo>
                      <a:pt x="384" y="9962"/>
                      <a:pt x="408" y="9434"/>
                      <a:pt x="432" y="8906"/>
                    </a:cubicBezTo>
                    <a:lnTo>
                      <a:pt x="480" y="4489"/>
                    </a:lnTo>
                    <a:lnTo>
                      <a:pt x="480" y="2257"/>
                    </a:lnTo>
                    <a:lnTo>
                      <a:pt x="480" y="1513"/>
                    </a:lnTo>
                    <a:cubicBezTo>
                      <a:pt x="504" y="1033"/>
                      <a:pt x="504" y="529"/>
                      <a:pt x="480" y="49"/>
                    </a:cubicBez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p:cNvSpPr/>
              <p:nvPr/>
            </p:nvSpPr>
            <p:spPr>
              <a:xfrm rot="-508121">
                <a:off x="2049504" y="3691832"/>
                <a:ext cx="152345" cy="465492"/>
              </a:xfrm>
              <a:custGeom>
                <a:avLst/>
                <a:gdLst/>
                <a:ahLst/>
                <a:cxnLst/>
                <a:rect l="l" t="t" r="r" b="b"/>
                <a:pathLst>
                  <a:path w="2954" h="9026" extrusionOk="0">
                    <a:moveTo>
                      <a:pt x="2881" y="1"/>
                    </a:moveTo>
                    <a:cubicBezTo>
                      <a:pt x="2857" y="1"/>
                      <a:pt x="2833" y="25"/>
                      <a:pt x="2833" y="49"/>
                    </a:cubicBezTo>
                    <a:cubicBezTo>
                      <a:pt x="2833" y="97"/>
                      <a:pt x="2545" y="3169"/>
                      <a:pt x="2521" y="4753"/>
                    </a:cubicBezTo>
                    <a:cubicBezTo>
                      <a:pt x="2497" y="5689"/>
                      <a:pt x="2137" y="6026"/>
                      <a:pt x="1849" y="6026"/>
                    </a:cubicBezTo>
                    <a:cubicBezTo>
                      <a:pt x="1753" y="6026"/>
                      <a:pt x="1705" y="6002"/>
                      <a:pt x="1705" y="5978"/>
                    </a:cubicBezTo>
                    <a:cubicBezTo>
                      <a:pt x="1705" y="5978"/>
                      <a:pt x="1705" y="5954"/>
                      <a:pt x="1705" y="5930"/>
                    </a:cubicBezTo>
                    <a:cubicBezTo>
                      <a:pt x="1681" y="5930"/>
                      <a:pt x="1681" y="5906"/>
                      <a:pt x="1657" y="5906"/>
                    </a:cubicBezTo>
                    <a:cubicBezTo>
                      <a:pt x="1609" y="5906"/>
                      <a:pt x="1585" y="5930"/>
                      <a:pt x="1585" y="5954"/>
                    </a:cubicBezTo>
                    <a:cubicBezTo>
                      <a:pt x="1441" y="6746"/>
                      <a:pt x="841" y="7394"/>
                      <a:pt x="49" y="7586"/>
                    </a:cubicBezTo>
                    <a:cubicBezTo>
                      <a:pt x="25" y="7586"/>
                      <a:pt x="1" y="7610"/>
                      <a:pt x="1" y="7634"/>
                    </a:cubicBezTo>
                    <a:cubicBezTo>
                      <a:pt x="1" y="7658"/>
                      <a:pt x="1" y="7682"/>
                      <a:pt x="25" y="7682"/>
                    </a:cubicBezTo>
                    <a:cubicBezTo>
                      <a:pt x="289" y="8090"/>
                      <a:pt x="505" y="8522"/>
                      <a:pt x="625" y="8978"/>
                    </a:cubicBezTo>
                    <a:cubicBezTo>
                      <a:pt x="625" y="9002"/>
                      <a:pt x="649" y="9026"/>
                      <a:pt x="673" y="9026"/>
                    </a:cubicBezTo>
                    <a:cubicBezTo>
                      <a:pt x="697" y="9026"/>
                      <a:pt x="1297" y="8906"/>
                      <a:pt x="2233" y="7562"/>
                    </a:cubicBezTo>
                    <a:lnTo>
                      <a:pt x="2233" y="7562"/>
                    </a:lnTo>
                    <a:cubicBezTo>
                      <a:pt x="2209" y="7682"/>
                      <a:pt x="2161" y="7802"/>
                      <a:pt x="2113" y="7946"/>
                    </a:cubicBezTo>
                    <a:cubicBezTo>
                      <a:pt x="2113" y="7970"/>
                      <a:pt x="2113" y="8018"/>
                      <a:pt x="2137" y="8018"/>
                    </a:cubicBezTo>
                    <a:lnTo>
                      <a:pt x="2233" y="8018"/>
                    </a:lnTo>
                    <a:cubicBezTo>
                      <a:pt x="2257" y="7994"/>
                      <a:pt x="2785" y="7514"/>
                      <a:pt x="2833" y="6410"/>
                    </a:cubicBezTo>
                    <a:lnTo>
                      <a:pt x="2953" y="49"/>
                    </a:lnTo>
                    <a:cubicBezTo>
                      <a:pt x="2953" y="25"/>
                      <a:pt x="2929"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rot="-508121">
                <a:off x="1284316" y="2560202"/>
                <a:ext cx="735370" cy="106497"/>
              </a:xfrm>
              <a:custGeom>
                <a:avLst/>
                <a:gdLst/>
                <a:ahLst/>
                <a:cxnLst/>
                <a:rect l="l" t="t" r="r" b="b"/>
                <a:pathLst>
                  <a:path w="14259" h="2065" extrusionOk="0">
                    <a:moveTo>
                      <a:pt x="10466" y="1"/>
                    </a:moveTo>
                    <a:cubicBezTo>
                      <a:pt x="10442" y="1"/>
                      <a:pt x="10418" y="25"/>
                      <a:pt x="10394" y="49"/>
                    </a:cubicBezTo>
                    <a:cubicBezTo>
                      <a:pt x="10394" y="73"/>
                      <a:pt x="10418" y="121"/>
                      <a:pt x="10442" y="121"/>
                    </a:cubicBezTo>
                    <a:cubicBezTo>
                      <a:pt x="10538" y="145"/>
                      <a:pt x="10658" y="169"/>
                      <a:pt x="10754" y="193"/>
                    </a:cubicBezTo>
                    <a:cubicBezTo>
                      <a:pt x="10826" y="193"/>
                      <a:pt x="10922" y="217"/>
                      <a:pt x="10994" y="241"/>
                    </a:cubicBezTo>
                    <a:lnTo>
                      <a:pt x="11210" y="289"/>
                    </a:lnTo>
                    <a:cubicBezTo>
                      <a:pt x="11306" y="313"/>
                      <a:pt x="11402" y="337"/>
                      <a:pt x="11498" y="385"/>
                    </a:cubicBezTo>
                    <a:lnTo>
                      <a:pt x="11595" y="417"/>
                    </a:lnTo>
                    <a:lnTo>
                      <a:pt x="11595" y="417"/>
                    </a:lnTo>
                    <a:cubicBezTo>
                      <a:pt x="10761" y="280"/>
                      <a:pt x="9905" y="167"/>
                      <a:pt x="9050" y="121"/>
                    </a:cubicBezTo>
                    <a:cubicBezTo>
                      <a:pt x="8042" y="49"/>
                      <a:pt x="7034" y="49"/>
                      <a:pt x="6265" y="49"/>
                    </a:cubicBezTo>
                    <a:lnTo>
                      <a:pt x="6049" y="49"/>
                    </a:lnTo>
                    <a:cubicBezTo>
                      <a:pt x="5545" y="49"/>
                      <a:pt x="5041" y="73"/>
                      <a:pt x="4537" y="97"/>
                    </a:cubicBezTo>
                    <a:cubicBezTo>
                      <a:pt x="4057" y="121"/>
                      <a:pt x="3529" y="145"/>
                      <a:pt x="3049" y="193"/>
                    </a:cubicBezTo>
                    <a:cubicBezTo>
                      <a:pt x="2713" y="217"/>
                      <a:pt x="2377" y="265"/>
                      <a:pt x="2041" y="289"/>
                    </a:cubicBezTo>
                    <a:lnTo>
                      <a:pt x="1561" y="337"/>
                    </a:lnTo>
                    <a:lnTo>
                      <a:pt x="1489" y="337"/>
                    </a:lnTo>
                    <a:cubicBezTo>
                      <a:pt x="1009" y="409"/>
                      <a:pt x="529" y="481"/>
                      <a:pt x="73" y="553"/>
                    </a:cubicBezTo>
                    <a:cubicBezTo>
                      <a:pt x="1" y="553"/>
                      <a:pt x="1" y="649"/>
                      <a:pt x="73" y="673"/>
                    </a:cubicBezTo>
                    <a:lnTo>
                      <a:pt x="1033" y="601"/>
                    </a:lnTo>
                    <a:cubicBezTo>
                      <a:pt x="1705" y="577"/>
                      <a:pt x="2377" y="529"/>
                      <a:pt x="3049" y="481"/>
                    </a:cubicBezTo>
                    <a:cubicBezTo>
                      <a:pt x="4105" y="433"/>
                      <a:pt x="5065" y="385"/>
                      <a:pt x="6049" y="385"/>
                    </a:cubicBezTo>
                    <a:lnTo>
                      <a:pt x="7010" y="385"/>
                    </a:lnTo>
                    <a:cubicBezTo>
                      <a:pt x="7658" y="385"/>
                      <a:pt x="8330" y="385"/>
                      <a:pt x="9050" y="433"/>
                    </a:cubicBezTo>
                    <a:cubicBezTo>
                      <a:pt x="9626" y="457"/>
                      <a:pt x="10106" y="481"/>
                      <a:pt x="10538" y="505"/>
                    </a:cubicBezTo>
                    <a:cubicBezTo>
                      <a:pt x="11018" y="529"/>
                      <a:pt x="11522" y="577"/>
                      <a:pt x="12050" y="649"/>
                    </a:cubicBezTo>
                    <a:cubicBezTo>
                      <a:pt x="12074" y="649"/>
                      <a:pt x="12098" y="625"/>
                      <a:pt x="12098" y="577"/>
                    </a:cubicBezTo>
                    <a:cubicBezTo>
                      <a:pt x="12194" y="625"/>
                      <a:pt x="12290" y="673"/>
                      <a:pt x="12386" y="697"/>
                    </a:cubicBezTo>
                    <a:lnTo>
                      <a:pt x="12506" y="769"/>
                    </a:lnTo>
                    <a:cubicBezTo>
                      <a:pt x="12818" y="913"/>
                      <a:pt x="13106" y="1105"/>
                      <a:pt x="13394" y="1297"/>
                    </a:cubicBezTo>
                    <a:cubicBezTo>
                      <a:pt x="13682" y="1513"/>
                      <a:pt x="13946" y="1753"/>
                      <a:pt x="14162" y="2041"/>
                    </a:cubicBezTo>
                    <a:cubicBezTo>
                      <a:pt x="14162" y="2041"/>
                      <a:pt x="14186" y="2065"/>
                      <a:pt x="14210" y="2065"/>
                    </a:cubicBezTo>
                    <a:lnTo>
                      <a:pt x="14258" y="2065"/>
                    </a:lnTo>
                    <a:cubicBezTo>
                      <a:pt x="14258" y="2017"/>
                      <a:pt x="14258" y="1993"/>
                      <a:pt x="14234" y="1969"/>
                    </a:cubicBezTo>
                    <a:cubicBezTo>
                      <a:pt x="14066" y="1609"/>
                      <a:pt x="13826" y="1321"/>
                      <a:pt x="13562" y="1057"/>
                    </a:cubicBezTo>
                    <a:cubicBezTo>
                      <a:pt x="13274" y="817"/>
                      <a:pt x="12962" y="601"/>
                      <a:pt x="12626" y="433"/>
                    </a:cubicBezTo>
                    <a:cubicBezTo>
                      <a:pt x="12290" y="265"/>
                      <a:pt x="11930" y="145"/>
                      <a:pt x="11570" y="73"/>
                    </a:cubicBezTo>
                    <a:cubicBezTo>
                      <a:pt x="11426" y="49"/>
                      <a:pt x="11306" y="25"/>
                      <a:pt x="11186" y="25"/>
                    </a:cubicBezTo>
                    <a:lnTo>
                      <a:pt x="1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p:cNvSpPr/>
              <p:nvPr/>
            </p:nvSpPr>
            <p:spPr>
              <a:xfrm rot="-508121">
                <a:off x="2069132" y="2666166"/>
                <a:ext cx="44610" cy="552133"/>
              </a:xfrm>
              <a:custGeom>
                <a:avLst/>
                <a:gdLst/>
                <a:ahLst/>
                <a:cxnLst/>
                <a:rect l="l" t="t" r="r" b="b"/>
                <a:pathLst>
                  <a:path w="865" h="10706" extrusionOk="0">
                    <a:moveTo>
                      <a:pt x="528" y="1"/>
                    </a:moveTo>
                    <a:cubicBezTo>
                      <a:pt x="504" y="25"/>
                      <a:pt x="480" y="25"/>
                      <a:pt x="456" y="49"/>
                    </a:cubicBezTo>
                    <a:cubicBezTo>
                      <a:pt x="432" y="73"/>
                      <a:pt x="408" y="121"/>
                      <a:pt x="408" y="145"/>
                    </a:cubicBezTo>
                    <a:lnTo>
                      <a:pt x="408" y="169"/>
                    </a:lnTo>
                    <a:cubicBezTo>
                      <a:pt x="360" y="313"/>
                      <a:pt x="336" y="433"/>
                      <a:pt x="312" y="577"/>
                    </a:cubicBezTo>
                    <a:lnTo>
                      <a:pt x="312" y="697"/>
                    </a:lnTo>
                    <a:cubicBezTo>
                      <a:pt x="264" y="1009"/>
                      <a:pt x="216" y="1297"/>
                      <a:pt x="168" y="1705"/>
                    </a:cubicBezTo>
                    <a:cubicBezTo>
                      <a:pt x="48" y="3049"/>
                      <a:pt x="0" y="4393"/>
                      <a:pt x="48" y="5761"/>
                    </a:cubicBezTo>
                    <a:cubicBezTo>
                      <a:pt x="48" y="5785"/>
                      <a:pt x="96" y="5809"/>
                      <a:pt x="120" y="5809"/>
                    </a:cubicBezTo>
                    <a:cubicBezTo>
                      <a:pt x="168" y="5809"/>
                      <a:pt x="192" y="5785"/>
                      <a:pt x="192" y="5761"/>
                    </a:cubicBezTo>
                    <a:cubicBezTo>
                      <a:pt x="216" y="4945"/>
                      <a:pt x="240" y="4321"/>
                      <a:pt x="288" y="3745"/>
                    </a:cubicBezTo>
                    <a:cubicBezTo>
                      <a:pt x="336" y="3025"/>
                      <a:pt x="408" y="2377"/>
                      <a:pt x="480" y="1753"/>
                    </a:cubicBezTo>
                    <a:cubicBezTo>
                      <a:pt x="480" y="1657"/>
                      <a:pt x="504" y="1561"/>
                      <a:pt x="528" y="1441"/>
                    </a:cubicBezTo>
                    <a:lnTo>
                      <a:pt x="528" y="2545"/>
                    </a:lnTo>
                    <a:lnTo>
                      <a:pt x="528" y="2593"/>
                    </a:lnTo>
                    <a:cubicBezTo>
                      <a:pt x="528" y="3865"/>
                      <a:pt x="480" y="5161"/>
                      <a:pt x="456" y="6410"/>
                    </a:cubicBezTo>
                    <a:lnTo>
                      <a:pt x="456" y="6626"/>
                    </a:lnTo>
                    <a:cubicBezTo>
                      <a:pt x="432" y="7346"/>
                      <a:pt x="408" y="7994"/>
                      <a:pt x="360" y="8642"/>
                    </a:cubicBezTo>
                    <a:lnTo>
                      <a:pt x="360" y="8858"/>
                    </a:lnTo>
                    <a:cubicBezTo>
                      <a:pt x="336" y="9458"/>
                      <a:pt x="264" y="10034"/>
                      <a:pt x="192" y="10634"/>
                    </a:cubicBezTo>
                    <a:cubicBezTo>
                      <a:pt x="168" y="10658"/>
                      <a:pt x="192" y="10706"/>
                      <a:pt x="240" y="10706"/>
                    </a:cubicBezTo>
                    <a:cubicBezTo>
                      <a:pt x="264" y="10706"/>
                      <a:pt x="288" y="10682"/>
                      <a:pt x="312" y="10658"/>
                    </a:cubicBezTo>
                    <a:cubicBezTo>
                      <a:pt x="384" y="10322"/>
                      <a:pt x="432" y="9986"/>
                      <a:pt x="480" y="9650"/>
                    </a:cubicBezTo>
                    <a:cubicBezTo>
                      <a:pt x="504" y="9314"/>
                      <a:pt x="552" y="8978"/>
                      <a:pt x="576" y="8642"/>
                    </a:cubicBezTo>
                    <a:cubicBezTo>
                      <a:pt x="648" y="7922"/>
                      <a:pt x="696" y="7178"/>
                      <a:pt x="720" y="6626"/>
                    </a:cubicBezTo>
                    <a:cubicBezTo>
                      <a:pt x="792" y="5473"/>
                      <a:pt x="840" y="4177"/>
                      <a:pt x="864" y="2593"/>
                    </a:cubicBezTo>
                    <a:lnTo>
                      <a:pt x="864" y="2545"/>
                    </a:lnTo>
                    <a:cubicBezTo>
                      <a:pt x="864" y="1897"/>
                      <a:pt x="864" y="1225"/>
                      <a:pt x="840" y="577"/>
                    </a:cubicBezTo>
                    <a:cubicBezTo>
                      <a:pt x="840" y="481"/>
                      <a:pt x="840" y="385"/>
                      <a:pt x="792" y="313"/>
                    </a:cubicBezTo>
                    <a:cubicBezTo>
                      <a:pt x="792" y="241"/>
                      <a:pt x="792" y="193"/>
                      <a:pt x="768" y="145"/>
                    </a:cubicBezTo>
                    <a:cubicBezTo>
                      <a:pt x="768" y="121"/>
                      <a:pt x="744" y="97"/>
                      <a:pt x="744" y="73"/>
                    </a:cubicBezTo>
                    <a:lnTo>
                      <a:pt x="720" y="49"/>
                    </a:lnTo>
                    <a:cubicBezTo>
                      <a:pt x="696" y="25"/>
                      <a:pt x="672" y="25"/>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p:cNvSpPr/>
              <p:nvPr/>
            </p:nvSpPr>
            <p:spPr>
              <a:xfrm rot="-508121">
                <a:off x="1519398" y="4137888"/>
                <a:ext cx="590503" cy="102784"/>
              </a:xfrm>
              <a:custGeom>
                <a:avLst/>
                <a:gdLst/>
                <a:ahLst/>
                <a:cxnLst/>
                <a:rect l="l" t="t" r="r" b="b"/>
                <a:pathLst>
                  <a:path w="11450" h="1993" extrusionOk="0">
                    <a:moveTo>
                      <a:pt x="10490" y="1"/>
                    </a:moveTo>
                    <a:lnTo>
                      <a:pt x="937" y="25"/>
                    </a:lnTo>
                    <a:lnTo>
                      <a:pt x="889" y="25"/>
                    </a:lnTo>
                    <a:cubicBezTo>
                      <a:pt x="457" y="361"/>
                      <a:pt x="25" y="1849"/>
                      <a:pt x="1" y="1921"/>
                    </a:cubicBezTo>
                    <a:cubicBezTo>
                      <a:pt x="1" y="1945"/>
                      <a:pt x="1" y="1993"/>
                      <a:pt x="25" y="1993"/>
                    </a:cubicBezTo>
                    <a:lnTo>
                      <a:pt x="73" y="1993"/>
                    </a:lnTo>
                    <a:cubicBezTo>
                      <a:pt x="97" y="1993"/>
                      <a:pt x="97" y="1993"/>
                      <a:pt x="121" y="1969"/>
                    </a:cubicBezTo>
                    <a:cubicBezTo>
                      <a:pt x="457" y="1489"/>
                      <a:pt x="937" y="1129"/>
                      <a:pt x="1489" y="961"/>
                    </a:cubicBezTo>
                    <a:cubicBezTo>
                      <a:pt x="1513" y="961"/>
                      <a:pt x="1537" y="937"/>
                      <a:pt x="1537" y="913"/>
                    </a:cubicBezTo>
                    <a:cubicBezTo>
                      <a:pt x="1537" y="889"/>
                      <a:pt x="1537" y="865"/>
                      <a:pt x="1513" y="865"/>
                    </a:cubicBezTo>
                    <a:lnTo>
                      <a:pt x="1369" y="721"/>
                    </a:lnTo>
                    <a:lnTo>
                      <a:pt x="10178" y="505"/>
                    </a:lnTo>
                    <a:cubicBezTo>
                      <a:pt x="10274" y="577"/>
                      <a:pt x="10346" y="697"/>
                      <a:pt x="10346" y="817"/>
                    </a:cubicBezTo>
                    <a:cubicBezTo>
                      <a:pt x="10394" y="1153"/>
                      <a:pt x="10058" y="1561"/>
                      <a:pt x="9914" y="1729"/>
                    </a:cubicBezTo>
                    <a:cubicBezTo>
                      <a:pt x="9818" y="1825"/>
                      <a:pt x="9794" y="1849"/>
                      <a:pt x="9818" y="1897"/>
                    </a:cubicBezTo>
                    <a:cubicBezTo>
                      <a:pt x="9842" y="1921"/>
                      <a:pt x="9866" y="1945"/>
                      <a:pt x="9890" y="1945"/>
                    </a:cubicBezTo>
                    <a:cubicBezTo>
                      <a:pt x="10946" y="1897"/>
                      <a:pt x="11378" y="1873"/>
                      <a:pt x="11378" y="1873"/>
                    </a:cubicBezTo>
                    <a:cubicBezTo>
                      <a:pt x="11402" y="1849"/>
                      <a:pt x="11426" y="1849"/>
                      <a:pt x="11426" y="1825"/>
                    </a:cubicBezTo>
                    <a:cubicBezTo>
                      <a:pt x="11450" y="1801"/>
                      <a:pt x="11450" y="1801"/>
                      <a:pt x="11426" y="1777"/>
                    </a:cubicBezTo>
                    <a:cubicBezTo>
                      <a:pt x="11234" y="1153"/>
                      <a:pt x="10922" y="553"/>
                      <a:pt x="10538" y="25"/>
                    </a:cubicBezTo>
                    <a:cubicBezTo>
                      <a:pt x="10538" y="1"/>
                      <a:pt x="10514" y="1"/>
                      <a:pt x="10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p:cNvSpPr/>
              <p:nvPr/>
            </p:nvSpPr>
            <p:spPr>
              <a:xfrm rot="-508121">
                <a:off x="1136003" y="2901824"/>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rot="-508121">
                <a:off x="1414499" y="4149477"/>
                <a:ext cx="130014" cy="133418"/>
              </a:xfrm>
              <a:custGeom>
                <a:avLst/>
                <a:gdLst/>
                <a:ahLst/>
                <a:cxnLst/>
                <a:rect l="l" t="t" r="r" b="b"/>
                <a:pathLst>
                  <a:path w="2521" h="2587" extrusionOk="0">
                    <a:moveTo>
                      <a:pt x="649" y="1"/>
                    </a:moveTo>
                    <a:cubicBezTo>
                      <a:pt x="643" y="1"/>
                      <a:pt x="637" y="7"/>
                      <a:pt x="625" y="19"/>
                    </a:cubicBezTo>
                    <a:lnTo>
                      <a:pt x="25" y="499"/>
                    </a:lnTo>
                    <a:cubicBezTo>
                      <a:pt x="1" y="499"/>
                      <a:pt x="1" y="547"/>
                      <a:pt x="25" y="571"/>
                    </a:cubicBezTo>
                    <a:cubicBezTo>
                      <a:pt x="673" y="2131"/>
                      <a:pt x="1753" y="2563"/>
                      <a:pt x="1777" y="2587"/>
                    </a:cubicBezTo>
                    <a:lnTo>
                      <a:pt x="1849" y="2587"/>
                    </a:lnTo>
                    <a:cubicBezTo>
                      <a:pt x="1849" y="2587"/>
                      <a:pt x="1873" y="2563"/>
                      <a:pt x="1873" y="2539"/>
                    </a:cubicBezTo>
                    <a:cubicBezTo>
                      <a:pt x="1969" y="1891"/>
                      <a:pt x="2185" y="1267"/>
                      <a:pt x="2521" y="691"/>
                    </a:cubicBezTo>
                    <a:cubicBezTo>
                      <a:pt x="2521" y="667"/>
                      <a:pt x="2521" y="643"/>
                      <a:pt x="2497" y="619"/>
                    </a:cubicBezTo>
                    <a:cubicBezTo>
                      <a:pt x="2473" y="619"/>
                      <a:pt x="2473" y="595"/>
                      <a:pt x="2449" y="595"/>
                    </a:cubicBezTo>
                    <a:cubicBezTo>
                      <a:pt x="2425" y="595"/>
                      <a:pt x="2401" y="595"/>
                      <a:pt x="2401" y="619"/>
                    </a:cubicBezTo>
                    <a:cubicBezTo>
                      <a:pt x="2161" y="835"/>
                      <a:pt x="1969" y="1099"/>
                      <a:pt x="1825" y="1363"/>
                    </a:cubicBezTo>
                    <a:cubicBezTo>
                      <a:pt x="1849" y="1195"/>
                      <a:pt x="1921" y="1027"/>
                      <a:pt x="1993" y="859"/>
                    </a:cubicBezTo>
                    <a:cubicBezTo>
                      <a:pt x="2017" y="835"/>
                      <a:pt x="2017" y="811"/>
                      <a:pt x="1993" y="787"/>
                    </a:cubicBezTo>
                    <a:cubicBezTo>
                      <a:pt x="1993" y="763"/>
                      <a:pt x="1969" y="763"/>
                      <a:pt x="1945" y="763"/>
                    </a:cubicBezTo>
                    <a:cubicBezTo>
                      <a:pt x="1465" y="691"/>
                      <a:pt x="1033" y="427"/>
                      <a:pt x="721" y="43"/>
                    </a:cubicBezTo>
                    <a:cubicBezTo>
                      <a:pt x="697" y="19"/>
                      <a:pt x="697" y="19"/>
                      <a:pt x="673" y="19"/>
                    </a:cubicBezTo>
                    <a:cubicBezTo>
                      <a:pt x="661" y="7"/>
                      <a:pt x="655"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rot="-508121">
                <a:off x="1140195" y="2929982"/>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rot="-508121">
                <a:off x="1160793" y="3068321"/>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rot="-508121">
                <a:off x="1131993" y="2874891"/>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rot="-508121">
                <a:off x="1175883" y="3089300"/>
                <a:ext cx="61938" cy="62145"/>
              </a:xfrm>
              <a:custGeom>
                <a:avLst/>
                <a:gdLst/>
                <a:ahLst/>
                <a:cxnLst/>
                <a:rect l="l" t="t" r="r" b="b"/>
                <a:pathLst>
                  <a:path w="1201" h="1205" extrusionOk="0">
                    <a:moveTo>
                      <a:pt x="1105" y="0"/>
                    </a:moveTo>
                    <a:cubicBezTo>
                      <a:pt x="1081" y="0"/>
                      <a:pt x="1057" y="24"/>
                      <a:pt x="1057" y="48"/>
                    </a:cubicBezTo>
                    <a:cubicBezTo>
                      <a:pt x="889" y="384"/>
                      <a:pt x="576" y="625"/>
                      <a:pt x="192" y="673"/>
                    </a:cubicBezTo>
                    <a:cubicBezTo>
                      <a:pt x="168" y="673"/>
                      <a:pt x="144" y="721"/>
                      <a:pt x="144" y="745"/>
                    </a:cubicBezTo>
                    <a:cubicBezTo>
                      <a:pt x="144" y="865"/>
                      <a:pt x="96" y="985"/>
                      <a:pt x="24" y="1081"/>
                    </a:cubicBezTo>
                    <a:cubicBezTo>
                      <a:pt x="0" y="1105"/>
                      <a:pt x="0" y="1129"/>
                      <a:pt x="0" y="1153"/>
                    </a:cubicBezTo>
                    <a:cubicBezTo>
                      <a:pt x="24" y="1177"/>
                      <a:pt x="48" y="1177"/>
                      <a:pt x="72" y="1201"/>
                    </a:cubicBezTo>
                    <a:lnTo>
                      <a:pt x="288" y="1201"/>
                    </a:lnTo>
                    <a:cubicBezTo>
                      <a:pt x="313" y="1203"/>
                      <a:pt x="337" y="1204"/>
                      <a:pt x="361" y="1204"/>
                    </a:cubicBezTo>
                    <a:cubicBezTo>
                      <a:pt x="576" y="1204"/>
                      <a:pt x="785" y="1109"/>
                      <a:pt x="937" y="937"/>
                    </a:cubicBezTo>
                    <a:cubicBezTo>
                      <a:pt x="1129" y="697"/>
                      <a:pt x="1201" y="360"/>
                      <a:pt x="1153" y="48"/>
                    </a:cubicBezTo>
                    <a:cubicBezTo>
                      <a:pt x="1153" y="24"/>
                      <a:pt x="1129"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rot="-508121">
                <a:off x="1237597" y="2636209"/>
                <a:ext cx="132489" cy="1539949"/>
              </a:xfrm>
              <a:custGeom>
                <a:avLst/>
                <a:gdLst/>
                <a:ahLst/>
                <a:cxnLst/>
                <a:rect l="l" t="t" r="r" b="b"/>
                <a:pathLst>
                  <a:path w="2569" h="29860" extrusionOk="0">
                    <a:moveTo>
                      <a:pt x="2473" y="1"/>
                    </a:moveTo>
                    <a:cubicBezTo>
                      <a:pt x="529" y="1009"/>
                      <a:pt x="505" y="2761"/>
                      <a:pt x="505" y="2785"/>
                    </a:cubicBezTo>
                    <a:cubicBezTo>
                      <a:pt x="505" y="2785"/>
                      <a:pt x="505" y="2809"/>
                      <a:pt x="505" y="2809"/>
                    </a:cubicBezTo>
                    <a:cubicBezTo>
                      <a:pt x="889" y="3745"/>
                      <a:pt x="1057" y="5545"/>
                      <a:pt x="1057" y="5545"/>
                    </a:cubicBezTo>
                    <a:cubicBezTo>
                      <a:pt x="1057" y="5569"/>
                      <a:pt x="1057" y="5593"/>
                      <a:pt x="1081" y="5593"/>
                    </a:cubicBezTo>
                    <a:lnTo>
                      <a:pt x="1081" y="9914"/>
                    </a:lnTo>
                    <a:lnTo>
                      <a:pt x="48" y="9986"/>
                    </a:lnTo>
                    <a:cubicBezTo>
                      <a:pt x="42" y="9979"/>
                      <a:pt x="36" y="9976"/>
                      <a:pt x="30" y="9976"/>
                    </a:cubicBezTo>
                    <a:cubicBezTo>
                      <a:pt x="13" y="9976"/>
                      <a:pt x="0" y="9998"/>
                      <a:pt x="0" y="10034"/>
                    </a:cubicBezTo>
                    <a:cubicBezTo>
                      <a:pt x="0" y="10058"/>
                      <a:pt x="0" y="10082"/>
                      <a:pt x="24" y="10106"/>
                    </a:cubicBezTo>
                    <a:cubicBezTo>
                      <a:pt x="697" y="10442"/>
                      <a:pt x="601" y="12434"/>
                      <a:pt x="601" y="12458"/>
                    </a:cubicBezTo>
                    <a:cubicBezTo>
                      <a:pt x="601" y="12506"/>
                      <a:pt x="625" y="12530"/>
                      <a:pt x="673" y="12530"/>
                    </a:cubicBezTo>
                    <a:cubicBezTo>
                      <a:pt x="697" y="12530"/>
                      <a:pt x="721" y="12506"/>
                      <a:pt x="721" y="12482"/>
                    </a:cubicBezTo>
                    <a:cubicBezTo>
                      <a:pt x="745" y="12434"/>
                      <a:pt x="745" y="12362"/>
                      <a:pt x="769" y="12314"/>
                    </a:cubicBezTo>
                    <a:cubicBezTo>
                      <a:pt x="889" y="12890"/>
                      <a:pt x="913" y="13490"/>
                      <a:pt x="889" y="14090"/>
                    </a:cubicBezTo>
                    <a:cubicBezTo>
                      <a:pt x="865" y="14066"/>
                      <a:pt x="865" y="14042"/>
                      <a:pt x="841" y="14018"/>
                    </a:cubicBezTo>
                    <a:cubicBezTo>
                      <a:pt x="841" y="13994"/>
                      <a:pt x="817" y="13970"/>
                      <a:pt x="769" y="13970"/>
                    </a:cubicBezTo>
                    <a:cubicBezTo>
                      <a:pt x="745" y="13970"/>
                      <a:pt x="721" y="13994"/>
                      <a:pt x="721" y="14042"/>
                    </a:cubicBezTo>
                    <a:cubicBezTo>
                      <a:pt x="721" y="16370"/>
                      <a:pt x="841" y="25131"/>
                      <a:pt x="841" y="25203"/>
                    </a:cubicBezTo>
                    <a:cubicBezTo>
                      <a:pt x="841" y="25251"/>
                      <a:pt x="865" y="25275"/>
                      <a:pt x="913" y="25275"/>
                    </a:cubicBezTo>
                    <a:cubicBezTo>
                      <a:pt x="937" y="25275"/>
                      <a:pt x="961" y="25251"/>
                      <a:pt x="961" y="25203"/>
                    </a:cubicBezTo>
                    <a:cubicBezTo>
                      <a:pt x="985" y="24939"/>
                      <a:pt x="985" y="24699"/>
                      <a:pt x="1009" y="24435"/>
                    </a:cubicBezTo>
                    <a:lnTo>
                      <a:pt x="1009" y="28996"/>
                    </a:lnTo>
                    <a:cubicBezTo>
                      <a:pt x="1009" y="29020"/>
                      <a:pt x="1033" y="29068"/>
                      <a:pt x="1081" y="29068"/>
                    </a:cubicBezTo>
                    <a:cubicBezTo>
                      <a:pt x="1105" y="29068"/>
                      <a:pt x="1129" y="29020"/>
                      <a:pt x="1129" y="28996"/>
                    </a:cubicBezTo>
                    <a:cubicBezTo>
                      <a:pt x="1129" y="28948"/>
                      <a:pt x="1201" y="27867"/>
                      <a:pt x="1273" y="26739"/>
                    </a:cubicBezTo>
                    <a:lnTo>
                      <a:pt x="1297" y="29260"/>
                    </a:lnTo>
                    <a:lnTo>
                      <a:pt x="961" y="29764"/>
                    </a:lnTo>
                    <a:cubicBezTo>
                      <a:pt x="937" y="29788"/>
                      <a:pt x="937" y="29812"/>
                      <a:pt x="961" y="29836"/>
                    </a:cubicBezTo>
                    <a:cubicBezTo>
                      <a:pt x="961" y="29860"/>
                      <a:pt x="985" y="29860"/>
                      <a:pt x="1009" y="29860"/>
                    </a:cubicBezTo>
                    <a:lnTo>
                      <a:pt x="1033" y="29860"/>
                    </a:lnTo>
                    <a:lnTo>
                      <a:pt x="2113" y="29092"/>
                    </a:lnTo>
                    <a:cubicBezTo>
                      <a:pt x="2137" y="29092"/>
                      <a:pt x="2161" y="29044"/>
                      <a:pt x="2137" y="29020"/>
                    </a:cubicBezTo>
                    <a:lnTo>
                      <a:pt x="1993" y="2233"/>
                    </a:lnTo>
                    <a:cubicBezTo>
                      <a:pt x="1993" y="2209"/>
                      <a:pt x="1969" y="2185"/>
                      <a:pt x="1945" y="2161"/>
                    </a:cubicBezTo>
                    <a:cubicBezTo>
                      <a:pt x="1777" y="2089"/>
                      <a:pt x="1681" y="1921"/>
                      <a:pt x="1657" y="1753"/>
                    </a:cubicBezTo>
                    <a:cubicBezTo>
                      <a:pt x="1561" y="1105"/>
                      <a:pt x="2545" y="121"/>
                      <a:pt x="2545" y="121"/>
                    </a:cubicBezTo>
                    <a:cubicBezTo>
                      <a:pt x="2569" y="97"/>
                      <a:pt x="2569" y="49"/>
                      <a:pt x="2545" y="25"/>
                    </a:cubicBezTo>
                    <a:cubicBezTo>
                      <a:pt x="2545" y="25"/>
                      <a:pt x="2521" y="1"/>
                      <a:pt x="2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p:cNvSpPr/>
              <p:nvPr/>
            </p:nvSpPr>
            <p:spPr>
              <a:xfrm rot="-508121">
                <a:off x="1464976" y="3697366"/>
                <a:ext cx="159771" cy="82980"/>
              </a:xfrm>
              <a:custGeom>
                <a:avLst/>
                <a:gdLst/>
                <a:ahLst/>
                <a:cxnLst/>
                <a:rect l="l" t="t" r="r" b="b"/>
                <a:pathLst>
                  <a:path w="3098" h="1609" extrusionOk="0">
                    <a:moveTo>
                      <a:pt x="2521" y="361"/>
                    </a:moveTo>
                    <a:lnTo>
                      <a:pt x="2401" y="481"/>
                    </a:lnTo>
                    <a:cubicBezTo>
                      <a:pt x="2089" y="769"/>
                      <a:pt x="1705" y="961"/>
                      <a:pt x="1297" y="1033"/>
                    </a:cubicBezTo>
                    <a:lnTo>
                      <a:pt x="553" y="1129"/>
                    </a:lnTo>
                    <a:cubicBezTo>
                      <a:pt x="505" y="1129"/>
                      <a:pt x="481" y="1177"/>
                      <a:pt x="481" y="1201"/>
                    </a:cubicBezTo>
                    <a:cubicBezTo>
                      <a:pt x="481" y="1201"/>
                      <a:pt x="481" y="1225"/>
                      <a:pt x="481" y="1225"/>
                    </a:cubicBezTo>
                    <a:cubicBezTo>
                      <a:pt x="409" y="1201"/>
                      <a:pt x="361" y="1129"/>
                      <a:pt x="361" y="1057"/>
                    </a:cubicBezTo>
                    <a:lnTo>
                      <a:pt x="361" y="553"/>
                    </a:lnTo>
                    <a:cubicBezTo>
                      <a:pt x="385" y="457"/>
                      <a:pt x="457" y="361"/>
                      <a:pt x="577" y="361"/>
                    </a:cubicBezTo>
                    <a:close/>
                    <a:moveTo>
                      <a:pt x="2641" y="385"/>
                    </a:moveTo>
                    <a:cubicBezTo>
                      <a:pt x="2713" y="409"/>
                      <a:pt x="2761" y="481"/>
                      <a:pt x="2761" y="553"/>
                    </a:cubicBezTo>
                    <a:lnTo>
                      <a:pt x="2761" y="1057"/>
                    </a:lnTo>
                    <a:cubicBezTo>
                      <a:pt x="2761" y="1153"/>
                      <a:pt x="2665" y="1249"/>
                      <a:pt x="2545" y="1249"/>
                    </a:cubicBezTo>
                    <a:lnTo>
                      <a:pt x="2257" y="1249"/>
                    </a:lnTo>
                    <a:cubicBezTo>
                      <a:pt x="2497" y="1201"/>
                      <a:pt x="2641" y="985"/>
                      <a:pt x="2665" y="745"/>
                    </a:cubicBezTo>
                    <a:lnTo>
                      <a:pt x="2641" y="745"/>
                    </a:lnTo>
                    <a:lnTo>
                      <a:pt x="2641" y="409"/>
                    </a:lnTo>
                    <a:cubicBezTo>
                      <a:pt x="2641" y="409"/>
                      <a:pt x="2641" y="385"/>
                      <a:pt x="2641" y="385"/>
                    </a:cubicBezTo>
                    <a:close/>
                    <a:moveTo>
                      <a:pt x="577" y="1"/>
                    </a:moveTo>
                    <a:cubicBezTo>
                      <a:pt x="265" y="1"/>
                      <a:pt x="25" y="241"/>
                      <a:pt x="25" y="553"/>
                    </a:cubicBezTo>
                    <a:lnTo>
                      <a:pt x="25" y="1057"/>
                    </a:lnTo>
                    <a:cubicBezTo>
                      <a:pt x="1" y="1345"/>
                      <a:pt x="265" y="1609"/>
                      <a:pt x="577"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rot="-508121">
                <a:off x="1441505" y="3597621"/>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p:cNvSpPr/>
              <p:nvPr/>
            </p:nvSpPr>
            <p:spPr>
              <a:xfrm rot="-508121">
                <a:off x="1437860" y="3573136"/>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rot="-508121">
                <a:off x="1498523" y="3922677"/>
                <a:ext cx="159771" cy="82980"/>
              </a:xfrm>
              <a:custGeom>
                <a:avLst/>
                <a:gdLst/>
                <a:ahLst/>
                <a:cxnLst/>
                <a:rect l="l" t="t" r="r" b="b"/>
                <a:pathLst>
                  <a:path w="3098" h="1609" extrusionOk="0">
                    <a:moveTo>
                      <a:pt x="2521" y="360"/>
                    </a:moveTo>
                    <a:lnTo>
                      <a:pt x="2401" y="480"/>
                    </a:lnTo>
                    <a:cubicBezTo>
                      <a:pt x="2089" y="768"/>
                      <a:pt x="1705" y="960"/>
                      <a:pt x="1297" y="1008"/>
                    </a:cubicBezTo>
                    <a:lnTo>
                      <a:pt x="553"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77" y="360"/>
                    </a:cubicBezTo>
                    <a:close/>
                    <a:moveTo>
                      <a:pt x="2641" y="384"/>
                    </a:moveTo>
                    <a:cubicBezTo>
                      <a:pt x="2713" y="408"/>
                      <a:pt x="2761" y="480"/>
                      <a:pt x="2761" y="552"/>
                    </a:cubicBezTo>
                    <a:lnTo>
                      <a:pt x="2761" y="1032"/>
                    </a:lnTo>
                    <a:cubicBezTo>
                      <a:pt x="2761" y="1152"/>
                      <a:pt x="2665" y="1248"/>
                      <a:pt x="2545" y="1248"/>
                    </a:cubicBezTo>
                    <a:lnTo>
                      <a:pt x="2257" y="1248"/>
                    </a:lnTo>
                    <a:cubicBezTo>
                      <a:pt x="2497" y="1176"/>
                      <a:pt x="2665" y="960"/>
                      <a:pt x="2665" y="720"/>
                    </a:cubicBezTo>
                    <a:lnTo>
                      <a:pt x="2665" y="720"/>
                    </a:lnTo>
                    <a:lnTo>
                      <a:pt x="2641" y="744"/>
                    </a:lnTo>
                    <a:lnTo>
                      <a:pt x="2641" y="408"/>
                    </a:lnTo>
                    <a:cubicBezTo>
                      <a:pt x="2641" y="384"/>
                      <a:pt x="2641" y="384"/>
                      <a:pt x="2641" y="384"/>
                    </a:cubicBezTo>
                    <a:close/>
                    <a:moveTo>
                      <a:pt x="577" y="0"/>
                    </a:moveTo>
                    <a:cubicBezTo>
                      <a:pt x="265" y="0"/>
                      <a:pt x="25" y="240"/>
                      <a:pt x="25" y="552"/>
                    </a:cubicBezTo>
                    <a:lnTo>
                      <a:pt x="25" y="1032"/>
                    </a:lnTo>
                    <a:cubicBezTo>
                      <a:pt x="1" y="1344"/>
                      <a:pt x="265" y="1608"/>
                      <a:pt x="577"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rot="-508121">
                <a:off x="1515027" y="4034089"/>
                <a:ext cx="159771" cy="81845"/>
              </a:xfrm>
              <a:custGeom>
                <a:avLst/>
                <a:gdLst/>
                <a:ahLst/>
                <a:cxnLst/>
                <a:rect l="l" t="t" r="r" b="b"/>
                <a:pathLst>
                  <a:path w="3098" h="1587" extrusionOk="0">
                    <a:moveTo>
                      <a:pt x="2521" y="360"/>
                    </a:moveTo>
                    <a:lnTo>
                      <a:pt x="2401" y="480"/>
                    </a:lnTo>
                    <a:cubicBezTo>
                      <a:pt x="2089" y="768"/>
                      <a:pt x="1705" y="961"/>
                      <a:pt x="1297" y="1009"/>
                    </a:cubicBezTo>
                    <a:lnTo>
                      <a:pt x="553" y="1129"/>
                    </a:lnTo>
                    <a:cubicBezTo>
                      <a:pt x="505" y="1129"/>
                      <a:pt x="481" y="1153"/>
                      <a:pt x="481" y="1201"/>
                    </a:cubicBezTo>
                    <a:cubicBezTo>
                      <a:pt x="481" y="1201"/>
                      <a:pt x="481" y="1225"/>
                      <a:pt x="481" y="1225"/>
                    </a:cubicBezTo>
                    <a:cubicBezTo>
                      <a:pt x="409" y="1201"/>
                      <a:pt x="361" y="1129"/>
                      <a:pt x="361" y="1033"/>
                    </a:cubicBezTo>
                    <a:lnTo>
                      <a:pt x="361" y="552"/>
                    </a:lnTo>
                    <a:cubicBezTo>
                      <a:pt x="385"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8" y="1227"/>
                      <a:pt x="2545" y="1225"/>
                    </a:cubicBezTo>
                    <a:lnTo>
                      <a:pt x="2257" y="1225"/>
                    </a:lnTo>
                    <a:cubicBezTo>
                      <a:pt x="2497" y="1177"/>
                      <a:pt x="2641" y="985"/>
                      <a:pt x="2665" y="744"/>
                    </a:cubicBezTo>
                    <a:lnTo>
                      <a:pt x="2641" y="744"/>
                    </a:lnTo>
                    <a:lnTo>
                      <a:pt x="2641" y="408"/>
                    </a:lnTo>
                    <a:cubicBezTo>
                      <a:pt x="2641" y="384"/>
                      <a:pt x="2641" y="384"/>
                      <a:pt x="2641" y="360"/>
                    </a:cubicBezTo>
                    <a:close/>
                    <a:moveTo>
                      <a:pt x="577" y="0"/>
                    </a:moveTo>
                    <a:cubicBezTo>
                      <a:pt x="265" y="0"/>
                      <a:pt x="25" y="240"/>
                      <a:pt x="25" y="552"/>
                    </a:cubicBezTo>
                    <a:lnTo>
                      <a:pt x="25"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rot="-508121">
                <a:off x="1691979" y="3233286"/>
                <a:ext cx="264927" cy="185763"/>
              </a:xfrm>
              <a:custGeom>
                <a:avLst/>
                <a:gdLst/>
                <a:ahLst/>
                <a:cxnLst/>
                <a:rect l="l" t="t" r="r" b="b"/>
                <a:pathLst>
                  <a:path w="5137" h="3602" extrusionOk="0">
                    <a:moveTo>
                      <a:pt x="2977" y="1"/>
                    </a:moveTo>
                    <a:cubicBezTo>
                      <a:pt x="2977" y="1"/>
                      <a:pt x="2953" y="1"/>
                      <a:pt x="2929" y="25"/>
                    </a:cubicBezTo>
                    <a:lnTo>
                      <a:pt x="0" y="3505"/>
                    </a:lnTo>
                    <a:cubicBezTo>
                      <a:pt x="0" y="3529"/>
                      <a:pt x="0" y="3553"/>
                      <a:pt x="0" y="3577"/>
                    </a:cubicBezTo>
                    <a:cubicBezTo>
                      <a:pt x="24" y="3601"/>
                      <a:pt x="48" y="3601"/>
                      <a:pt x="72" y="3601"/>
                    </a:cubicBezTo>
                    <a:lnTo>
                      <a:pt x="1849" y="3553"/>
                    </a:lnTo>
                    <a:cubicBezTo>
                      <a:pt x="1873" y="3553"/>
                      <a:pt x="1897" y="3529"/>
                      <a:pt x="1897" y="3529"/>
                    </a:cubicBezTo>
                    <a:lnTo>
                      <a:pt x="3553" y="1345"/>
                    </a:lnTo>
                    <a:lnTo>
                      <a:pt x="2545" y="3097"/>
                    </a:lnTo>
                    <a:cubicBezTo>
                      <a:pt x="2521" y="3145"/>
                      <a:pt x="2521" y="3169"/>
                      <a:pt x="2545" y="3193"/>
                    </a:cubicBezTo>
                    <a:lnTo>
                      <a:pt x="2593" y="3193"/>
                    </a:lnTo>
                    <a:cubicBezTo>
                      <a:pt x="2617" y="3193"/>
                      <a:pt x="2617" y="3169"/>
                      <a:pt x="2641" y="3169"/>
                    </a:cubicBezTo>
                    <a:lnTo>
                      <a:pt x="5137" y="97"/>
                    </a:lnTo>
                    <a:cubicBezTo>
                      <a:pt x="5137" y="73"/>
                      <a:pt x="5137" y="49"/>
                      <a:pt x="5137" y="25"/>
                    </a:cubicBezTo>
                    <a:cubicBezTo>
                      <a:pt x="5113" y="1"/>
                      <a:pt x="5113" y="1"/>
                      <a:pt x="5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p:cNvSpPr/>
              <p:nvPr/>
            </p:nvSpPr>
            <p:spPr>
              <a:xfrm rot="-508121">
                <a:off x="1481658" y="3810002"/>
                <a:ext cx="159771" cy="81794"/>
              </a:xfrm>
              <a:custGeom>
                <a:avLst/>
                <a:gdLst/>
                <a:ahLst/>
                <a:cxnLst/>
                <a:rect l="l" t="t" r="r" b="b"/>
                <a:pathLst>
                  <a:path w="3098" h="1586" extrusionOk="0">
                    <a:moveTo>
                      <a:pt x="2521" y="361"/>
                    </a:moveTo>
                    <a:lnTo>
                      <a:pt x="2401" y="481"/>
                    </a:lnTo>
                    <a:cubicBezTo>
                      <a:pt x="2089" y="769"/>
                      <a:pt x="1705" y="961"/>
                      <a:pt x="1297" y="1009"/>
                    </a:cubicBezTo>
                    <a:lnTo>
                      <a:pt x="553" y="1129"/>
                    </a:lnTo>
                    <a:cubicBezTo>
                      <a:pt x="505" y="1129"/>
                      <a:pt x="481" y="1153"/>
                      <a:pt x="481" y="1201"/>
                    </a:cubicBezTo>
                    <a:cubicBezTo>
                      <a:pt x="481" y="1201"/>
                      <a:pt x="481" y="1201"/>
                      <a:pt x="481" y="1225"/>
                    </a:cubicBezTo>
                    <a:cubicBezTo>
                      <a:pt x="409" y="1201"/>
                      <a:pt x="361" y="1129"/>
                      <a:pt x="361" y="1033"/>
                    </a:cubicBezTo>
                    <a:lnTo>
                      <a:pt x="361" y="553"/>
                    </a:lnTo>
                    <a:cubicBezTo>
                      <a:pt x="385" y="433"/>
                      <a:pt x="457" y="361"/>
                      <a:pt x="577" y="361"/>
                    </a:cubicBezTo>
                    <a:close/>
                    <a:moveTo>
                      <a:pt x="2641" y="361"/>
                    </a:moveTo>
                    <a:cubicBezTo>
                      <a:pt x="2713" y="409"/>
                      <a:pt x="2761" y="481"/>
                      <a:pt x="2761" y="553"/>
                    </a:cubicBezTo>
                    <a:lnTo>
                      <a:pt x="2761" y="1033"/>
                    </a:lnTo>
                    <a:cubicBezTo>
                      <a:pt x="2761" y="1153"/>
                      <a:pt x="2665" y="1225"/>
                      <a:pt x="2545" y="1225"/>
                    </a:cubicBezTo>
                    <a:lnTo>
                      <a:pt x="2257" y="1225"/>
                    </a:lnTo>
                    <a:cubicBezTo>
                      <a:pt x="2497" y="1177"/>
                      <a:pt x="2641" y="985"/>
                      <a:pt x="2665" y="745"/>
                    </a:cubicBezTo>
                    <a:lnTo>
                      <a:pt x="2641" y="745"/>
                    </a:lnTo>
                    <a:lnTo>
                      <a:pt x="2641" y="409"/>
                    </a:lnTo>
                    <a:cubicBezTo>
                      <a:pt x="2641" y="385"/>
                      <a:pt x="2641" y="385"/>
                      <a:pt x="2641" y="361"/>
                    </a:cubicBezTo>
                    <a:close/>
                    <a:moveTo>
                      <a:pt x="577" y="1"/>
                    </a:moveTo>
                    <a:cubicBezTo>
                      <a:pt x="265" y="1"/>
                      <a:pt x="25" y="241"/>
                      <a:pt x="25" y="553"/>
                    </a:cubicBezTo>
                    <a:lnTo>
                      <a:pt x="25" y="1033"/>
                    </a:lnTo>
                    <a:cubicBezTo>
                      <a:pt x="1" y="1345"/>
                      <a:pt x="265" y="1585"/>
                      <a:pt x="577"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rot="-508121">
                <a:off x="1427105" y="3500906"/>
                <a:ext cx="600457" cy="18618"/>
              </a:xfrm>
              <a:custGeom>
                <a:avLst/>
                <a:gdLst/>
                <a:ahLst/>
                <a:cxnLst/>
                <a:rect l="l" t="t" r="r" b="b"/>
                <a:pathLst>
                  <a:path w="11643" h="361" extrusionOk="0">
                    <a:moveTo>
                      <a:pt x="73" y="0"/>
                    </a:moveTo>
                    <a:cubicBezTo>
                      <a:pt x="25" y="0"/>
                      <a:pt x="1" y="24"/>
                      <a:pt x="1" y="48"/>
                    </a:cubicBezTo>
                    <a:lnTo>
                      <a:pt x="1" y="288"/>
                    </a:lnTo>
                    <a:cubicBezTo>
                      <a:pt x="1" y="336"/>
                      <a:pt x="25" y="360"/>
                      <a:pt x="73" y="360"/>
                    </a:cubicBezTo>
                    <a:lnTo>
                      <a:pt x="11570" y="360"/>
                    </a:lnTo>
                    <a:cubicBezTo>
                      <a:pt x="11594" y="360"/>
                      <a:pt x="11642" y="336"/>
                      <a:pt x="11642" y="288"/>
                    </a:cubicBezTo>
                    <a:lnTo>
                      <a:pt x="11642" y="48"/>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p:nvPr/>
            </p:nvSpPr>
            <p:spPr>
              <a:xfrm rot="-508121">
                <a:off x="1446540" y="3259979"/>
                <a:ext cx="363997" cy="190714"/>
              </a:xfrm>
              <a:custGeom>
                <a:avLst/>
                <a:gdLst/>
                <a:ahLst/>
                <a:cxnLst/>
                <a:rect l="l" t="t" r="r" b="b"/>
                <a:pathLst>
                  <a:path w="7058" h="3698" extrusionOk="0">
                    <a:moveTo>
                      <a:pt x="3433" y="1"/>
                    </a:moveTo>
                    <a:cubicBezTo>
                      <a:pt x="3409" y="1"/>
                      <a:pt x="3409" y="25"/>
                      <a:pt x="3385" y="25"/>
                    </a:cubicBezTo>
                    <a:lnTo>
                      <a:pt x="25" y="3577"/>
                    </a:lnTo>
                    <a:cubicBezTo>
                      <a:pt x="1" y="3601"/>
                      <a:pt x="1" y="3625"/>
                      <a:pt x="25" y="3649"/>
                    </a:cubicBezTo>
                    <a:cubicBezTo>
                      <a:pt x="25" y="3673"/>
                      <a:pt x="49" y="3697"/>
                      <a:pt x="73" y="3697"/>
                    </a:cubicBezTo>
                    <a:lnTo>
                      <a:pt x="2929" y="3625"/>
                    </a:lnTo>
                    <a:lnTo>
                      <a:pt x="2977" y="3625"/>
                    </a:lnTo>
                    <a:lnTo>
                      <a:pt x="4969" y="1513"/>
                    </a:lnTo>
                    <a:lnTo>
                      <a:pt x="3529" y="3553"/>
                    </a:lnTo>
                    <a:cubicBezTo>
                      <a:pt x="3505" y="3577"/>
                      <a:pt x="3505" y="3601"/>
                      <a:pt x="3529" y="3625"/>
                    </a:cubicBezTo>
                    <a:lnTo>
                      <a:pt x="3577" y="3625"/>
                    </a:lnTo>
                    <a:cubicBezTo>
                      <a:pt x="3577" y="3625"/>
                      <a:pt x="3601" y="3625"/>
                      <a:pt x="3625" y="3601"/>
                    </a:cubicBezTo>
                    <a:lnTo>
                      <a:pt x="7034" y="145"/>
                    </a:lnTo>
                    <a:cubicBezTo>
                      <a:pt x="7058" y="121"/>
                      <a:pt x="7058" y="97"/>
                      <a:pt x="7034" y="97"/>
                    </a:cubicBezTo>
                    <a:cubicBezTo>
                      <a:pt x="7034" y="49"/>
                      <a:pt x="7010" y="49"/>
                      <a:pt x="6986" y="49"/>
                    </a:cubicBezTo>
                    <a:lnTo>
                      <a:pt x="4273" y="49"/>
                    </a:lnTo>
                    <a:cubicBezTo>
                      <a:pt x="4249" y="49"/>
                      <a:pt x="4249" y="49"/>
                      <a:pt x="4225" y="73"/>
                    </a:cubicBezTo>
                    <a:lnTo>
                      <a:pt x="2017" y="2401"/>
                    </a:lnTo>
                    <a:lnTo>
                      <a:pt x="3481" y="97"/>
                    </a:lnTo>
                    <a:cubicBezTo>
                      <a:pt x="3505" y="73"/>
                      <a:pt x="3481"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p:cNvSpPr/>
              <p:nvPr/>
            </p:nvSpPr>
            <p:spPr>
              <a:xfrm rot="-508121">
                <a:off x="1430751" y="3525391"/>
                <a:ext cx="600457" cy="18618"/>
              </a:xfrm>
              <a:custGeom>
                <a:avLst/>
                <a:gdLst/>
                <a:ahLst/>
                <a:cxnLst/>
                <a:rect l="l" t="t" r="r" b="b"/>
                <a:pathLst>
                  <a:path w="11643" h="361" extrusionOk="0">
                    <a:moveTo>
                      <a:pt x="73" y="0"/>
                    </a:moveTo>
                    <a:cubicBezTo>
                      <a:pt x="25" y="0"/>
                      <a:pt x="1" y="24"/>
                      <a:pt x="1" y="72"/>
                    </a:cubicBezTo>
                    <a:lnTo>
                      <a:pt x="1" y="288"/>
                    </a:lnTo>
                    <a:cubicBezTo>
                      <a:pt x="1" y="336"/>
                      <a:pt x="25" y="360"/>
                      <a:pt x="73" y="360"/>
                    </a:cubicBezTo>
                    <a:lnTo>
                      <a:pt x="11570" y="360"/>
                    </a:lnTo>
                    <a:cubicBezTo>
                      <a:pt x="11594" y="360"/>
                      <a:pt x="11642" y="336"/>
                      <a:pt x="11642" y="288"/>
                    </a:cubicBezTo>
                    <a:lnTo>
                      <a:pt x="11642" y="72"/>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rot="-508121">
                <a:off x="1434396" y="3549876"/>
                <a:ext cx="600457" cy="18618"/>
              </a:xfrm>
              <a:custGeom>
                <a:avLst/>
                <a:gdLst/>
                <a:ahLst/>
                <a:cxnLst/>
                <a:rect l="l" t="t" r="r" b="b"/>
                <a:pathLst>
                  <a:path w="11643" h="361" extrusionOk="0">
                    <a:moveTo>
                      <a:pt x="73" y="1"/>
                    </a:moveTo>
                    <a:cubicBezTo>
                      <a:pt x="25" y="1"/>
                      <a:pt x="1" y="25"/>
                      <a:pt x="1" y="49"/>
                    </a:cubicBezTo>
                    <a:lnTo>
                      <a:pt x="1" y="289"/>
                    </a:lnTo>
                    <a:cubicBezTo>
                      <a:pt x="1" y="313"/>
                      <a:pt x="25" y="361"/>
                      <a:pt x="73" y="361"/>
                    </a:cubicBezTo>
                    <a:lnTo>
                      <a:pt x="11570" y="361"/>
                    </a:lnTo>
                    <a:cubicBezTo>
                      <a:pt x="11594" y="361"/>
                      <a:pt x="11642" y="313"/>
                      <a:pt x="11642" y="289"/>
                    </a:cubicBezTo>
                    <a:lnTo>
                      <a:pt x="11642" y="49"/>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p:cNvSpPr/>
              <p:nvPr/>
            </p:nvSpPr>
            <p:spPr>
              <a:xfrm rot="-508121">
                <a:off x="1514504" y="3937291"/>
                <a:ext cx="128828" cy="52191"/>
              </a:xfrm>
              <a:custGeom>
                <a:avLst/>
                <a:gdLst/>
                <a:ahLst/>
                <a:cxnLst/>
                <a:rect l="l" t="t" r="r" b="b"/>
                <a:pathLst>
                  <a:path w="2498" h="1012" extrusionOk="0">
                    <a:moveTo>
                      <a:pt x="2257" y="99"/>
                    </a:moveTo>
                    <a:lnTo>
                      <a:pt x="2257" y="435"/>
                    </a:lnTo>
                    <a:cubicBezTo>
                      <a:pt x="2257" y="699"/>
                      <a:pt x="2065" y="891"/>
                      <a:pt x="1801" y="891"/>
                    </a:cubicBezTo>
                    <a:lnTo>
                      <a:pt x="241" y="891"/>
                    </a:lnTo>
                    <a:lnTo>
                      <a:pt x="985" y="771"/>
                    </a:lnTo>
                    <a:cubicBezTo>
                      <a:pt x="1417" y="723"/>
                      <a:pt x="1825" y="531"/>
                      <a:pt x="2137" y="219"/>
                    </a:cubicBezTo>
                    <a:lnTo>
                      <a:pt x="2257" y="99"/>
                    </a:lnTo>
                    <a:close/>
                    <a:moveTo>
                      <a:pt x="2265" y="1"/>
                    </a:moveTo>
                    <a:cubicBezTo>
                      <a:pt x="2254" y="1"/>
                      <a:pt x="2244" y="1"/>
                      <a:pt x="2233" y="3"/>
                    </a:cubicBezTo>
                    <a:lnTo>
                      <a:pt x="265" y="3"/>
                    </a:lnTo>
                    <a:cubicBezTo>
                      <a:pt x="121" y="3"/>
                      <a:pt x="1" y="99"/>
                      <a:pt x="1" y="243"/>
                    </a:cubicBezTo>
                    <a:lnTo>
                      <a:pt x="1" y="747"/>
                    </a:lnTo>
                    <a:cubicBezTo>
                      <a:pt x="1" y="891"/>
                      <a:pt x="121"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p:cNvSpPr/>
              <p:nvPr/>
            </p:nvSpPr>
            <p:spPr>
              <a:xfrm rot="-508121">
                <a:off x="1747845" y="4016584"/>
                <a:ext cx="128776" cy="52036"/>
              </a:xfrm>
              <a:custGeom>
                <a:avLst/>
                <a:gdLst/>
                <a:ahLst/>
                <a:cxnLst/>
                <a:rect l="l" t="t" r="r" b="b"/>
                <a:pathLst>
                  <a:path w="2497" h="1009" extrusionOk="0">
                    <a:moveTo>
                      <a:pt x="2257" y="120"/>
                    </a:moveTo>
                    <a:lnTo>
                      <a:pt x="2257" y="456"/>
                    </a:lnTo>
                    <a:cubicBezTo>
                      <a:pt x="2257" y="697"/>
                      <a:pt x="2065" y="913"/>
                      <a:pt x="1800" y="913"/>
                    </a:cubicBezTo>
                    <a:lnTo>
                      <a:pt x="240" y="913"/>
                    </a:lnTo>
                    <a:lnTo>
                      <a:pt x="984" y="793"/>
                    </a:lnTo>
                    <a:cubicBezTo>
                      <a:pt x="1416" y="721"/>
                      <a:pt x="1800" y="529"/>
                      <a:pt x="2113" y="240"/>
                    </a:cubicBezTo>
                    <a:lnTo>
                      <a:pt x="2257" y="120"/>
                    </a:lnTo>
                    <a:close/>
                    <a:moveTo>
                      <a:pt x="240" y="0"/>
                    </a:moveTo>
                    <a:cubicBezTo>
                      <a:pt x="96" y="0"/>
                      <a:pt x="0" y="120"/>
                      <a:pt x="0" y="264"/>
                    </a:cubicBezTo>
                    <a:lnTo>
                      <a:pt x="0" y="745"/>
                    </a:lnTo>
                    <a:cubicBezTo>
                      <a:pt x="0" y="889"/>
                      <a:pt x="96" y="1009"/>
                      <a:pt x="240"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rot="-508121">
                <a:off x="1714484" y="3792497"/>
                <a:ext cx="128776" cy="52088"/>
              </a:xfrm>
              <a:custGeom>
                <a:avLst/>
                <a:gdLst/>
                <a:ahLst/>
                <a:cxnLst/>
                <a:rect l="l" t="t" r="r" b="b"/>
                <a:pathLst>
                  <a:path w="2497" h="1010" extrusionOk="0">
                    <a:moveTo>
                      <a:pt x="2257" y="121"/>
                    </a:moveTo>
                    <a:lnTo>
                      <a:pt x="2257" y="457"/>
                    </a:lnTo>
                    <a:cubicBezTo>
                      <a:pt x="2257" y="697"/>
                      <a:pt x="2065" y="913"/>
                      <a:pt x="1800" y="913"/>
                    </a:cubicBezTo>
                    <a:lnTo>
                      <a:pt x="240" y="913"/>
                    </a:lnTo>
                    <a:lnTo>
                      <a:pt x="984" y="793"/>
                    </a:lnTo>
                    <a:cubicBezTo>
                      <a:pt x="1416" y="721"/>
                      <a:pt x="1800" y="529"/>
                      <a:pt x="2113" y="241"/>
                    </a:cubicBezTo>
                    <a:lnTo>
                      <a:pt x="2257" y="121"/>
                    </a:lnTo>
                    <a:close/>
                    <a:moveTo>
                      <a:pt x="240" y="1"/>
                    </a:moveTo>
                    <a:cubicBezTo>
                      <a:pt x="96" y="1"/>
                      <a:pt x="0" y="121"/>
                      <a:pt x="0" y="265"/>
                    </a:cubicBezTo>
                    <a:lnTo>
                      <a:pt x="0" y="745"/>
                    </a:lnTo>
                    <a:cubicBezTo>
                      <a:pt x="0" y="889"/>
                      <a:pt x="96" y="1009"/>
                      <a:pt x="240"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p:cNvSpPr/>
              <p:nvPr/>
            </p:nvSpPr>
            <p:spPr>
              <a:xfrm rot="-508121">
                <a:off x="1481060" y="3712127"/>
                <a:ext cx="128828" cy="53274"/>
              </a:xfrm>
              <a:custGeom>
                <a:avLst/>
                <a:gdLst/>
                <a:ahLst/>
                <a:cxnLst/>
                <a:rect l="l" t="t" r="r" b="b"/>
                <a:pathLst>
                  <a:path w="2498" h="1033" extrusionOk="0">
                    <a:moveTo>
                      <a:pt x="2257" y="121"/>
                    </a:moveTo>
                    <a:lnTo>
                      <a:pt x="2257" y="457"/>
                    </a:lnTo>
                    <a:cubicBezTo>
                      <a:pt x="2257" y="721"/>
                      <a:pt x="2065" y="913"/>
                      <a:pt x="1801" y="913"/>
                    </a:cubicBezTo>
                    <a:lnTo>
                      <a:pt x="241" y="913"/>
                    </a:lnTo>
                    <a:lnTo>
                      <a:pt x="985" y="793"/>
                    </a:lnTo>
                    <a:cubicBezTo>
                      <a:pt x="1417" y="745"/>
                      <a:pt x="1825" y="553"/>
                      <a:pt x="2137" y="241"/>
                    </a:cubicBezTo>
                    <a:lnTo>
                      <a:pt x="2257" y="121"/>
                    </a:lnTo>
                    <a:close/>
                    <a:moveTo>
                      <a:pt x="265" y="1"/>
                    </a:moveTo>
                    <a:cubicBezTo>
                      <a:pt x="121" y="1"/>
                      <a:pt x="1" y="121"/>
                      <a:pt x="1" y="265"/>
                    </a:cubicBezTo>
                    <a:lnTo>
                      <a:pt x="1" y="769"/>
                    </a:lnTo>
                    <a:cubicBezTo>
                      <a:pt x="1" y="913"/>
                      <a:pt x="121"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rot="-508121">
                <a:off x="1531103" y="4048851"/>
                <a:ext cx="128828" cy="52036"/>
              </a:xfrm>
              <a:custGeom>
                <a:avLst/>
                <a:gdLst/>
                <a:ahLst/>
                <a:cxnLst/>
                <a:rect l="l" t="t" r="r" b="b"/>
                <a:pathLst>
                  <a:path w="2498" h="1009" extrusionOk="0">
                    <a:moveTo>
                      <a:pt x="2257" y="120"/>
                    </a:moveTo>
                    <a:lnTo>
                      <a:pt x="2257" y="456"/>
                    </a:lnTo>
                    <a:cubicBezTo>
                      <a:pt x="2257" y="697"/>
                      <a:pt x="2065" y="913"/>
                      <a:pt x="1801" y="913"/>
                    </a:cubicBezTo>
                    <a:lnTo>
                      <a:pt x="241" y="913"/>
                    </a:lnTo>
                    <a:lnTo>
                      <a:pt x="985" y="793"/>
                    </a:lnTo>
                    <a:cubicBezTo>
                      <a:pt x="1417" y="721"/>
                      <a:pt x="1825" y="529"/>
                      <a:pt x="2137" y="240"/>
                    </a:cubicBezTo>
                    <a:lnTo>
                      <a:pt x="2257" y="120"/>
                    </a:lnTo>
                    <a:close/>
                    <a:moveTo>
                      <a:pt x="265" y="0"/>
                    </a:moveTo>
                    <a:cubicBezTo>
                      <a:pt x="121" y="0"/>
                      <a:pt x="1" y="120"/>
                      <a:pt x="1" y="264"/>
                    </a:cubicBezTo>
                    <a:lnTo>
                      <a:pt x="1" y="745"/>
                    </a:lnTo>
                    <a:cubicBezTo>
                      <a:pt x="1" y="889"/>
                      <a:pt x="121"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rot="-508121">
                <a:off x="1497742" y="3824764"/>
                <a:ext cx="128828" cy="52088"/>
              </a:xfrm>
              <a:custGeom>
                <a:avLst/>
                <a:gdLst/>
                <a:ahLst/>
                <a:cxnLst/>
                <a:rect l="l" t="t" r="r" b="b"/>
                <a:pathLst>
                  <a:path w="2498" h="1010" extrusionOk="0">
                    <a:moveTo>
                      <a:pt x="2257" y="121"/>
                    </a:moveTo>
                    <a:lnTo>
                      <a:pt x="2257" y="457"/>
                    </a:lnTo>
                    <a:cubicBezTo>
                      <a:pt x="2257" y="697"/>
                      <a:pt x="2065" y="913"/>
                      <a:pt x="1801" y="913"/>
                    </a:cubicBezTo>
                    <a:lnTo>
                      <a:pt x="241" y="913"/>
                    </a:lnTo>
                    <a:lnTo>
                      <a:pt x="985" y="793"/>
                    </a:lnTo>
                    <a:cubicBezTo>
                      <a:pt x="1417" y="721"/>
                      <a:pt x="1825" y="529"/>
                      <a:pt x="2137" y="241"/>
                    </a:cubicBezTo>
                    <a:lnTo>
                      <a:pt x="2257" y="121"/>
                    </a:lnTo>
                    <a:close/>
                    <a:moveTo>
                      <a:pt x="265" y="1"/>
                    </a:moveTo>
                    <a:cubicBezTo>
                      <a:pt x="121" y="1"/>
                      <a:pt x="1" y="121"/>
                      <a:pt x="1" y="265"/>
                    </a:cubicBezTo>
                    <a:lnTo>
                      <a:pt x="1" y="745"/>
                    </a:lnTo>
                    <a:cubicBezTo>
                      <a:pt x="1" y="889"/>
                      <a:pt x="121"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p:cNvSpPr/>
              <p:nvPr/>
            </p:nvSpPr>
            <p:spPr>
              <a:xfrm rot="-508121">
                <a:off x="1907147" y="3648690"/>
                <a:ext cx="128776" cy="53274"/>
              </a:xfrm>
              <a:custGeom>
                <a:avLst/>
                <a:gdLst/>
                <a:ahLst/>
                <a:cxnLst/>
                <a:rect l="l" t="t" r="r" b="b"/>
                <a:pathLst>
                  <a:path w="2497" h="1033" extrusionOk="0">
                    <a:moveTo>
                      <a:pt x="2257" y="121"/>
                    </a:moveTo>
                    <a:lnTo>
                      <a:pt x="2257" y="457"/>
                    </a:lnTo>
                    <a:cubicBezTo>
                      <a:pt x="2257" y="721"/>
                      <a:pt x="2065" y="913"/>
                      <a:pt x="1801" y="913"/>
                    </a:cubicBezTo>
                    <a:lnTo>
                      <a:pt x="241" y="913"/>
                    </a:lnTo>
                    <a:lnTo>
                      <a:pt x="985" y="793"/>
                    </a:lnTo>
                    <a:cubicBezTo>
                      <a:pt x="1417" y="745"/>
                      <a:pt x="1801" y="553"/>
                      <a:pt x="2137" y="241"/>
                    </a:cubicBezTo>
                    <a:lnTo>
                      <a:pt x="2257" y="121"/>
                    </a:lnTo>
                    <a:close/>
                    <a:moveTo>
                      <a:pt x="265" y="1"/>
                    </a:moveTo>
                    <a:cubicBezTo>
                      <a:pt x="97" y="1"/>
                      <a:pt x="1" y="121"/>
                      <a:pt x="1" y="265"/>
                    </a:cubicBezTo>
                    <a:lnTo>
                      <a:pt x="1" y="769"/>
                    </a:lnTo>
                    <a:cubicBezTo>
                      <a:pt x="1" y="913"/>
                      <a:pt x="97"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p:cNvSpPr/>
              <p:nvPr/>
            </p:nvSpPr>
            <p:spPr>
              <a:xfrm rot="-508121">
                <a:off x="1957190" y="3985414"/>
                <a:ext cx="128776" cy="52036"/>
              </a:xfrm>
              <a:custGeom>
                <a:avLst/>
                <a:gdLst/>
                <a:ahLst/>
                <a:cxnLst/>
                <a:rect l="l" t="t" r="r" b="b"/>
                <a:pathLst>
                  <a:path w="2497" h="1009" extrusionOk="0">
                    <a:moveTo>
                      <a:pt x="2257" y="120"/>
                    </a:moveTo>
                    <a:lnTo>
                      <a:pt x="2257" y="456"/>
                    </a:lnTo>
                    <a:cubicBezTo>
                      <a:pt x="2257" y="697"/>
                      <a:pt x="2065" y="913"/>
                      <a:pt x="1801" y="913"/>
                    </a:cubicBezTo>
                    <a:lnTo>
                      <a:pt x="241" y="913"/>
                    </a:lnTo>
                    <a:lnTo>
                      <a:pt x="985" y="793"/>
                    </a:lnTo>
                    <a:cubicBezTo>
                      <a:pt x="1417" y="721"/>
                      <a:pt x="1801" y="529"/>
                      <a:pt x="2137" y="240"/>
                    </a:cubicBezTo>
                    <a:lnTo>
                      <a:pt x="2257" y="120"/>
                    </a:lnTo>
                    <a:close/>
                    <a:moveTo>
                      <a:pt x="265" y="0"/>
                    </a:moveTo>
                    <a:cubicBezTo>
                      <a:pt x="97" y="0"/>
                      <a:pt x="1" y="120"/>
                      <a:pt x="1" y="264"/>
                    </a:cubicBezTo>
                    <a:lnTo>
                      <a:pt x="1" y="745"/>
                    </a:lnTo>
                    <a:cubicBezTo>
                      <a:pt x="1" y="889"/>
                      <a:pt x="97"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rot="-508121">
                <a:off x="1731246" y="3905024"/>
                <a:ext cx="128776" cy="52191"/>
              </a:xfrm>
              <a:custGeom>
                <a:avLst/>
                <a:gdLst/>
                <a:ahLst/>
                <a:cxnLst/>
                <a:rect l="l" t="t" r="r" b="b"/>
                <a:pathLst>
                  <a:path w="2497" h="1012" extrusionOk="0">
                    <a:moveTo>
                      <a:pt x="2257" y="99"/>
                    </a:moveTo>
                    <a:lnTo>
                      <a:pt x="2257" y="435"/>
                    </a:lnTo>
                    <a:cubicBezTo>
                      <a:pt x="2257" y="699"/>
                      <a:pt x="2065" y="891"/>
                      <a:pt x="1800" y="891"/>
                    </a:cubicBezTo>
                    <a:lnTo>
                      <a:pt x="240" y="891"/>
                    </a:lnTo>
                    <a:lnTo>
                      <a:pt x="984" y="771"/>
                    </a:lnTo>
                    <a:cubicBezTo>
                      <a:pt x="1416" y="723"/>
                      <a:pt x="1800" y="531"/>
                      <a:pt x="2113" y="219"/>
                    </a:cubicBezTo>
                    <a:lnTo>
                      <a:pt x="2257" y="99"/>
                    </a:lnTo>
                    <a:close/>
                    <a:moveTo>
                      <a:pt x="2264" y="1"/>
                    </a:moveTo>
                    <a:cubicBezTo>
                      <a:pt x="2254" y="1"/>
                      <a:pt x="2243" y="1"/>
                      <a:pt x="2233" y="3"/>
                    </a:cubicBezTo>
                    <a:lnTo>
                      <a:pt x="240" y="3"/>
                    </a:lnTo>
                    <a:cubicBezTo>
                      <a:pt x="96" y="3"/>
                      <a:pt x="0" y="99"/>
                      <a:pt x="0" y="243"/>
                    </a:cubicBezTo>
                    <a:lnTo>
                      <a:pt x="0" y="747"/>
                    </a:lnTo>
                    <a:cubicBezTo>
                      <a:pt x="0" y="891"/>
                      <a:pt x="96" y="1011"/>
                      <a:pt x="240" y="1011"/>
                    </a:cubicBezTo>
                    <a:lnTo>
                      <a:pt x="2233" y="1011"/>
                    </a:lnTo>
                    <a:cubicBezTo>
                      <a:pt x="2377" y="1011"/>
                      <a:pt x="2497" y="891"/>
                      <a:pt x="2497" y="747"/>
                    </a:cubicBezTo>
                    <a:lnTo>
                      <a:pt x="2497" y="267"/>
                    </a:lnTo>
                    <a:cubicBezTo>
                      <a:pt x="2497" y="134"/>
                      <a:pt x="2394"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p:cNvSpPr/>
              <p:nvPr/>
            </p:nvSpPr>
            <p:spPr>
              <a:xfrm rot="-508121">
                <a:off x="1940591" y="3873854"/>
                <a:ext cx="128776" cy="52191"/>
              </a:xfrm>
              <a:custGeom>
                <a:avLst/>
                <a:gdLst/>
                <a:ahLst/>
                <a:cxnLst/>
                <a:rect l="l" t="t" r="r" b="b"/>
                <a:pathLst>
                  <a:path w="2497" h="1012" extrusionOk="0">
                    <a:moveTo>
                      <a:pt x="2257" y="99"/>
                    </a:moveTo>
                    <a:lnTo>
                      <a:pt x="2257" y="435"/>
                    </a:lnTo>
                    <a:cubicBezTo>
                      <a:pt x="2257" y="699"/>
                      <a:pt x="2065" y="891"/>
                      <a:pt x="1801" y="891"/>
                    </a:cubicBezTo>
                    <a:lnTo>
                      <a:pt x="241" y="891"/>
                    </a:lnTo>
                    <a:lnTo>
                      <a:pt x="985" y="771"/>
                    </a:lnTo>
                    <a:cubicBezTo>
                      <a:pt x="1417" y="723"/>
                      <a:pt x="1801" y="531"/>
                      <a:pt x="2137" y="219"/>
                    </a:cubicBezTo>
                    <a:lnTo>
                      <a:pt x="2257" y="99"/>
                    </a:lnTo>
                    <a:close/>
                    <a:moveTo>
                      <a:pt x="2265" y="1"/>
                    </a:moveTo>
                    <a:cubicBezTo>
                      <a:pt x="2254" y="1"/>
                      <a:pt x="2244" y="1"/>
                      <a:pt x="2233" y="3"/>
                    </a:cubicBezTo>
                    <a:lnTo>
                      <a:pt x="265" y="3"/>
                    </a:lnTo>
                    <a:cubicBezTo>
                      <a:pt x="97" y="3"/>
                      <a:pt x="1" y="99"/>
                      <a:pt x="1" y="243"/>
                    </a:cubicBezTo>
                    <a:lnTo>
                      <a:pt x="1" y="747"/>
                    </a:lnTo>
                    <a:cubicBezTo>
                      <a:pt x="1" y="891"/>
                      <a:pt x="97"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p:cNvSpPr/>
              <p:nvPr/>
            </p:nvSpPr>
            <p:spPr>
              <a:xfrm rot="-508121">
                <a:off x="1923829" y="3761327"/>
                <a:ext cx="128776" cy="52088"/>
              </a:xfrm>
              <a:custGeom>
                <a:avLst/>
                <a:gdLst/>
                <a:ahLst/>
                <a:cxnLst/>
                <a:rect l="l" t="t" r="r" b="b"/>
                <a:pathLst>
                  <a:path w="2497" h="1010" extrusionOk="0">
                    <a:moveTo>
                      <a:pt x="2257" y="121"/>
                    </a:moveTo>
                    <a:lnTo>
                      <a:pt x="2257" y="457"/>
                    </a:lnTo>
                    <a:cubicBezTo>
                      <a:pt x="2257" y="697"/>
                      <a:pt x="2065" y="913"/>
                      <a:pt x="1801" y="913"/>
                    </a:cubicBezTo>
                    <a:lnTo>
                      <a:pt x="241" y="913"/>
                    </a:lnTo>
                    <a:lnTo>
                      <a:pt x="985" y="793"/>
                    </a:lnTo>
                    <a:cubicBezTo>
                      <a:pt x="1417" y="721"/>
                      <a:pt x="1801" y="529"/>
                      <a:pt x="2137" y="241"/>
                    </a:cubicBezTo>
                    <a:lnTo>
                      <a:pt x="2257" y="121"/>
                    </a:lnTo>
                    <a:close/>
                    <a:moveTo>
                      <a:pt x="265" y="1"/>
                    </a:moveTo>
                    <a:cubicBezTo>
                      <a:pt x="97" y="1"/>
                      <a:pt x="1" y="121"/>
                      <a:pt x="1" y="265"/>
                    </a:cubicBezTo>
                    <a:lnTo>
                      <a:pt x="1" y="745"/>
                    </a:lnTo>
                    <a:cubicBezTo>
                      <a:pt x="1" y="889"/>
                      <a:pt x="97"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p:cNvSpPr/>
              <p:nvPr/>
            </p:nvSpPr>
            <p:spPr>
              <a:xfrm rot="-508121">
                <a:off x="1434472" y="3240021"/>
                <a:ext cx="539756" cy="206805"/>
              </a:xfrm>
              <a:custGeom>
                <a:avLst/>
                <a:gdLst/>
                <a:ahLst/>
                <a:cxnLst/>
                <a:rect l="l" t="t" r="r" b="b"/>
                <a:pathLst>
                  <a:path w="10466" h="4010" extrusionOk="0">
                    <a:moveTo>
                      <a:pt x="10106" y="289"/>
                    </a:moveTo>
                    <a:lnTo>
                      <a:pt x="7610" y="3361"/>
                    </a:lnTo>
                    <a:lnTo>
                      <a:pt x="9074" y="769"/>
                    </a:lnTo>
                    <a:lnTo>
                      <a:pt x="6866" y="3697"/>
                    </a:lnTo>
                    <a:lnTo>
                      <a:pt x="5089" y="3745"/>
                    </a:lnTo>
                    <a:lnTo>
                      <a:pt x="5089" y="3745"/>
                    </a:lnTo>
                    <a:lnTo>
                      <a:pt x="7994" y="289"/>
                    </a:lnTo>
                    <a:close/>
                    <a:moveTo>
                      <a:pt x="7202" y="265"/>
                    </a:moveTo>
                    <a:lnTo>
                      <a:pt x="3817" y="3745"/>
                    </a:lnTo>
                    <a:lnTo>
                      <a:pt x="5785" y="985"/>
                    </a:lnTo>
                    <a:lnTo>
                      <a:pt x="3169" y="3721"/>
                    </a:lnTo>
                    <a:lnTo>
                      <a:pt x="313" y="3793"/>
                    </a:lnTo>
                    <a:lnTo>
                      <a:pt x="3673" y="265"/>
                    </a:lnTo>
                    <a:lnTo>
                      <a:pt x="1801" y="3097"/>
                    </a:lnTo>
                    <a:lnTo>
                      <a:pt x="4513" y="265"/>
                    </a:lnTo>
                    <a:close/>
                    <a:moveTo>
                      <a:pt x="1" y="1"/>
                    </a:moveTo>
                    <a:lnTo>
                      <a:pt x="1" y="4009"/>
                    </a:lnTo>
                    <a:lnTo>
                      <a:pt x="10466" y="4009"/>
                    </a:lnTo>
                    <a:lnTo>
                      <a:pt x="10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rot="-508121">
                <a:off x="1696571" y="3679951"/>
                <a:ext cx="130014" cy="53274"/>
              </a:xfrm>
              <a:custGeom>
                <a:avLst/>
                <a:gdLst/>
                <a:ahLst/>
                <a:cxnLst/>
                <a:rect l="l" t="t" r="r" b="b"/>
                <a:pathLst>
                  <a:path w="2521" h="1033" extrusionOk="0">
                    <a:moveTo>
                      <a:pt x="2281" y="121"/>
                    </a:moveTo>
                    <a:lnTo>
                      <a:pt x="2281" y="457"/>
                    </a:lnTo>
                    <a:cubicBezTo>
                      <a:pt x="2281" y="721"/>
                      <a:pt x="2089" y="913"/>
                      <a:pt x="1824" y="913"/>
                    </a:cubicBezTo>
                    <a:lnTo>
                      <a:pt x="264" y="913"/>
                    </a:lnTo>
                    <a:lnTo>
                      <a:pt x="1008" y="793"/>
                    </a:lnTo>
                    <a:cubicBezTo>
                      <a:pt x="1440" y="745"/>
                      <a:pt x="1824" y="553"/>
                      <a:pt x="2137" y="241"/>
                    </a:cubicBezTo>
                    <a:lnTo>
                      <a:pt x="2281" y="121"/>
                    </a:lnTo>
                    <a:close/>
                    <a:moveTo>
                      <a:pt x="264" y="1"/>
                    </a:moveTo>
                    <a:cubicBezTo>
                      <a:pt x="120" y="1"/>
                      <a:pt x="24" y="121"/>
                      <a:pt x="24" y="265"/>
                    </a:cubicBezTo>
                    <a:lnTo>
                      <a:pt x="24" y="769"/>
                    </a:lnTo>
                    <a:cubicBezTo>
                      <a:pt x="0" y="913"/>
                      <a:pt x="120" y="1033"/>
                      <a:pt x="264" y="1033"/>
                    </a:cubicBezTo>
                    <a:lnTo>
                      <a:pt x="2257" y="1033"/>
                    </a:lnTo>
                    <a:cubicBezTo>
                      <a:pt x="2401" y="1033"/>
                      <a:pt x="2521" y="913"/>
                      <a:pt x="2521" y="769"/>
                    </a:cubicBezTo>
                    <a:lnTo>
                      <a:pt x="2521" y="265"/>
                    </a:lnTo>
                    <a:cubicBezTo>
                      <a:pt x="2521" y="121"/>
                      <a:pt x="2401" y="1"/>
                      <a:pt x="2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4"/>
            <p:cNvSpPr/>
            <p:nvPr/>
          </p:nvSpPr>
          <p:spPr>
            <a:xfrm rot="-508121">
              <a:off x="1540754" y="1598358"/>
              <a:ext cx="1018811" cy="2730600"/>
            </a:xfrm>
            <a:custGeom>
              <a:avLst/>
              <a:gdLst/>
              <a:ahLst/>
              <a:cxnLst/>
              <a:rect l="l" t="t" r="r" b="b"/>
              <a:pathLst>
                <a:path w="19755" h="52947" extrusionOk="0">
                  <a:moveTo>
                    <a:pt x="6385" y="1654"/>
                  </a:moveTo>
                  <a:cubicBezTo>
                    <a:pt x="6409" y="2230"/>
                    <a:pt x="6433" y="2806"/>
                    <a:pt x="6457" y="3382"/>
                  </a:cubicBezTo>
                  <a:lnTo>
                    <a:pt x="6505" y="5110"/>
                  </a:lnTo>
                  <a:cubicBezTo>
                    <a:pt x="6553" y="6262"/>
                    <a:pt x="6553" y="7414"/>
                    <a:pt x="6577" y="8566"/>
                  </a:cubicBezTo>
                  <a:cubicBezTo>
                    <a:pt x="6601" y="9718"/>
                    <a:pt x="6601" y="10871"/>
                    <a:pt x="6601" y="12023"/>
                  </a:cubicBezTo>
                  <a:cubicBezTo>
                    <a:pt x="6601" y="13175"/>
                    <a:pt x="6601" y="14327"/>
                    <a:pt x="6577" y="15479"/>
                  </a:cubicBezTo>
                  <a:cubicBezTo>
                    <a:pt x="6505" y="14327"/>
                    <a:pt x="6457" y="13175"/>
                    <a:pt x="6433" y="12023"/>
                  </a:cubicBezTo>
                  <a:cubicBezTo>
                    <a:pt x="6385" y="10871"/>
                    <a:pt x="6385" y="9718"/>
                    <a:pt x="6361" y="8566"/>
                  </a:cubicBezTo>
                  <a:cubicBezTo>
                    <a:pt x="6337" y="7414"/>
                    <a:pt x="6337" y="6262"/>
                    <a:pt x="6337" y="5110"/>
                  </a:cubicBezTo>
                  <a:lnTo>
                    <a:pt x="6337" y="3382"/>
                  </a:lnTo>
                  <a:cubicBezTo>
                    <a:pt x="6337" y="2806"/>
                    <a:pt x="6361" y="2230"/>
                    <a:pt x="6385" y="1654"/>
                  </a:cubicBezTo>
                  <a:close/>
                  <a:moveTo>
                    <a:pt x="4849" y="670"/>
                  </a:moveTo>
                  <a:lnTo>
                    <a:pt x="4849" y="670"/>
                  </a:lnTo>
                  <a:cubicBezTo>
                    <a:pt x="4849" y="670"/>
                    <a:pt x="4984" y="1031"/>
                    <a:pt x="5824" y="1031"/>
                  </a:cubicBezTo>
                  <a:cubicBezTo>
                    <a:pt x="5850" y="1031"/>
                    <a:pt x="5877" y="1030"/>
                    <a:pt x="5905" y="1030"/>
                  </a:cubicBezTo>
                  <a:lnTo>
                    <a:pt x="6049" y="13175"/>
                  </a:lnTo>
                  <a:lnTo>
                    <a:pt x="6193" y="8878"/>
                  </a:lnTo>
                  <a:lnTo>
                    <a:pt x="6289" y="15527"/>
                  </a:lnTo>
                  <a:cubicBezTo>
                    <a:pt x="6025" y="15560"/>
                    <a:pt x="5762" y="15576"/>
                    <a:pt x="5499" y="15576"/>
                  </a:cubicBezTo>
                  <a:cubicBezTo>
                    <a:pt x="4997" y="15576"/>
                    <a:pt x="4497" y="15517"/>
                    <a:pt x="4009" y="15407"/>
                  </a:cubicBezTo>
                  <a:cubicBezTo>
                    <a:pt x="4009" y="15407"/>
                    <a:pt x="5065" y="2902"/>
                    <a:pt x="5065" y="2806"/>
                  </a:cubicBezTo>
                  <a:cubicBezTo>
                    <a:pt x="5065" y="2805"/>
                    <a:pt x="5065" y="2805"/>
                    <a:pt x="5065" y="2805"/>
                  </a:cubicBezTo>
                  <a:cubicBezTo>
                    <a:pt x="5067" y="2805"/>
                    <a:pt x="5305" y="14807"/>
                    <a:pt x="5305" y="14807"/>
                  </a:cubicBezTo>
                  <a:lnTo>
                    <a:pt x="5449" y="1270"/>
                  </a:lnTo>
                  <a:cubicBezTo>
                    <a:pt x="5137" y="1246"/>
                    <a:pt x="4873" y="982"/>
                    <a:pt x="4849" y="670"/>
                  </a:cubicBezTo>
                  <a:close/>
                  <a:moveTo>
                    <a:pt x="3697" y="15935"/>
                  </a:moveTo>
                  <a:lnTo>
                    <a:pt x="3697" y="15935"/>
                  </a:lnTo>
                  <a:cubicBezTo>
                    <a:pt x="3985" y="15959"/>
                    <a:pt x="4273" y="15983"/>
                    <a:pt x="4537" y="16007"/>
                  </a:cubicBezTo>
                  <a:cubicBezTo>
                    <a:pt x="4825" y="16031"/>
                    <a:pt x="5113" y="16055"/>
                    <a:pt x="5377" y="16055"/>
                  </a:cubicBezTo>
                  <a:cubicBezTo>
                    <a:pt x="5606" y="16065"/>
                    <a:pt x="5838" y="16071"/>
                    <a:pt x="6072" y="16071"/>
                  </a:cubicBezTo>
                  <a:cubicBezTo>
                    <a:pt x="6402" y="16071"/>
                    <a:pt x="6734" y="16059"/>
                    <a:pt x="7057" y="16031"/>
                  </a:cubicBezTo>
                  <a:lnTo>
                    <a:pt x="7057" y="16031"/>
                  </a:lnTo>
                  <a:cubicBezTo>
                    <a:pt x="6793" y="16151"/>
                    <a:pt x="6505" y="16223"/>
                    <a:pt x="6241" y="16247"/>
                  </a:cubicBezTo>
                  <a:cubicBezTo>
                    <a:pt x="5953" y="16295"/>
                    <a:pt x="5665" y="16295"/>
                    <a:pt x="5377" y="16295"/>
                  </a:cubicBezTo>
                  <a:cubicBezTo>
                    <a:pt x="4801" y="16271"/>
                    <a:pt x="4225" y="16151"/>
                    <a:pt x="3697" y="15935"/>
                  </a:cubicBezTo>
                  <a:close/>
                  <a:moveTo>
                    <a:pt x="3697" y="16535"/>
                  </a:moveTo>
                  <a:cubicBezTo>
                    <a:pt x="3985" y="16559"/>
                    <a:pt x="4273" y="16583"/>
                    <a:pt x="4537" y="16607"/>
                  </a:cubicBezTo>
                  <a:cubicBezTo>
                    <a:pt x="4825" y="16631"/>
                    <a:pt x="5113" y="16655"/>
                    <a:pt x="5377" y="16655"/>
                  </a:cubicBezTo>
                  <a:cubicBezTo>
                    <a:pt x="5606" y="16665"/>
                    <a:pt x="5838" y="16671"/>
                    <a:pt x="6072" y="16671"/>
                  </a:cubicBezTo>
                  <a:cubicBezTo>
                    <a:pt x="6402" y="16671"/>
                    <a:pt x="6734" y="16659"/>
                    <a:pt x="7057" y="16631"/>
                  </a:cubicBezTo>
                  <a:lnTo>
                    <a:pt x="7057" y="16631"/>
                  </a:lnTo>
                  <a:cubicBezTo>
                    <a:pt x="6793" y="16751"/>
                    <a:pt x="6505" y="16823"/>
                    <a:pt x="6241" y="16847"/>
                  </a:cubicBezTo>
                  <a:cubicBezTo>
                    <a:pt x="5953" y="16895"/>
                    <a:pt x="5665" y="16895"/>
                    <a:pt x="5377" y="16895"/>
                  </a:cubicBezTo>
                  <a:cubicBezTo>
                    <a:pt x="4801" y="16871"/>
                    <a:pt x="4225" y="16751"/>
                    <a:pt x="3697" y="16535"/>
                  </a:cubicBezTo>
                  <a:close/>
                  <a:moveTo>
                    <a:pt x="3697" y="17135"/>
                  </a:moveTo>
                  <a:cubicBezTo>
                    <a:pt x="3985" y="17135"/>
                    <a:pt x="4273" y="17183"/>
                    <a:pt x="4537" y="17183"/>
                  </a:cubicBezTo>
                  <a:lnTo>
                    <a:pt x="4537" y="17207"/>
                  </a:lnTo>
                  <a:cubicBezTo>
                    <a:pt x="4825" y="17231"/>
                    <a:pt x="5113" y="17255"/>
                    <a:pt x="5377" y="17255"/>
                  </a:cubicBezTo>
                  <a:cubicBezTo>
                    <a:pt x="5606" y="17265"/>
                    <a:pt x="5838" y="17271"/>
                    <a:pt x="6072" y="17271"/>
                  </a:cubicBezTo>
                  <a:cubicBezTo>
                    <a:pt x="6402" y="17271"/>
                    <a:pt x="6734" y="17259"/>
                    <a:pt x="7057" y="17231"/>
                  </a:cubicBezTo>
                  <a:lnTo>
                    <a:pt x="7057" y="17231"/>
                  </a:lnTo>
                  <a:cubicBezTo>
                    <a:pt x="6793" y="17351"/>
                    <a:pt x="6505" y="17423"/>
                    <a:pt x="6241" y="17447"/>
                  </a:cubicBezTo>
                  <a:cubicBezTo>
                    <a:pt x="5953" y="17495"/>
                    <a:pt x="5665" y="17495"/>
                    <a:pt x="5377" y="17495"/>
                  </a:cubicBezTo>
                  <a:cubicBezTo>
                    <a:pt x="4801" y="17471"/>
                    <a:pt x="4225" y="17351"/>
                    <a:pt x="3697" y="17135"/>
                  </a:cubicBezTo>
                  <a:close/>
                  <a:moveTo>
                    <a:pt x="15962" y="15239"/>
                  </a:moveTo>
                  <a:cubicBezTo>
                    <a:pt x="16106" y="16031"/>
                    <a:pt x="16106" y="16871"/>
                    <a:pt x="15962" y="17687"/>
                  </a:cubicBezTo>
                  <a:cubicBezTo>
                    <a:pt x="15818" y="16871"/>
                    <a:pt x="15818" y="16031"/>
                    <a:pt x="15962" y="15239"/>
                  </a:cubicBezTo>
                  <a:close/>
                  <a:moveTo>
                    <a:pt x="16466" y="15839"/>
                  </a:moveTo>
                  <a:cubicBezTo>
                    <a:pt x="16538" y="16151"/>
                    <a:pt x="16586" y="16463"/>
                    <a:pt x="16586" y="16775"/>
                  </a:cubicBezTo>
                  <a:cubicBezTo>
                    <a:pt x="16586" y="17063"/>
                    <a:pt x="16538" y="17375"/>
                    <a:pt x="16466" y="17687"/>
                  </a:cubicBezTo>
                  <a:cubicBezTo>
                    <a:pt x="16298" y="17087"/>
                    <a:pt x="16298" y="16439"/>
                    <a:pt x="16466" y="15839"/>
                  </a:cubicBezTo>
                  <a:close/>
                  <a:moveTo>
                    <a:pt x="15146" y="15263"/>
                  </a:moveTo>
                  <a:lnTo>
                    <a:pt x="15146" y="15263"/>
                  </a:lnTo>
                  <a:cubicBezTo>
                    <a:pt x="15166" y="16587"/>
                    <a:pt x="15152" y="17703"/>
                    <a:pt x="14429" y="17703"/>
                  </a:cubicBezTo>
                  <a:cubicBezTo>
                    <a:pt x="14300" y="17703"/>
                    <a:pt x="14148" y="17668"/>
                    <a:pt x="13970" y="17591"/>
                  </a:cubicBezTo>
                  <a:cubicBezTo>
                    <a:pt x="14633" y="17356"/>
                    <a:pt x="14515" y="16435"/>
                    <a:pt x="14481" y="16237"/>
                  </a:cubicBezTo>
                  <a:lnTo>
                    <a:pt x="14481" y="16237"/>
                  </a:lnTo>
                  <a:cubicBezTo>
                    <a:pt x="14561" y="16392"/>
                    <a:pt x="14634" y="16455"/>
                    <a:pt x="14701" y="16455"/>
                  </a:cubicBezTo>
                  <a:cubicBezTo>
                    <a:pt x="14989" y="16455"/>
                    <a:pt x="15146" y="15263"/>
                    <a:pt x="15146" y="15263"/>
                  </a:cubicBezTo>
                  <a:close/>
                  <a:moveTo>
                    <a:pt x="13874" y="17807"/>
                  </a:moveTo>
                  <a:cubicBezTo>
                    <a:pt x="14138" y="17807"/>
                    <a:pt x="14402" y="17855"/>
                    <a:pt x="14666" y="17879"/>
                  </a:cubicBezTo>
                  <a:cubicBezTo>
                    <a:pt x="14930" y="17903"/>
                    <a:pt x="15194" y="17927"/>
                    <a:pt x="15458" y="17927"/>
                  </a:cubicBezTo>
                  <a:cubicBezTo>
                    <a:pt x="16010" y="17927"/>
                    <a:pt x="16538" y="17927"/>
                    <a:pt x="17066" y="17879"/>
                  </a:cubicBezTo>
                  <a:lnTo>
                    <a:pt x="17066" y="17879"/>
                  </a:lnTo>
                  <a:cubicBezTo>
                    <a:pt x="16826" y="17975"/>
                    <a:pt x="16562" y="18047"/>
                    <a:pt x="16274" y="18095"/>
                  </a:cubicBezTo>
                  <a:cubicBezTo>
                    <a:pt x="16010" y="18143"/>
                    <a:pt x="15746" y="18167"/>
                    <a:pt x="15458" y="18167"/>
                  </a:cubicBezTo>
                  <a:cubicBezTo>
                    <a:pt x="15194" y="18143"/>
                    <a:pt x="14906" y="18119"/>
                    <a:pt x="14642" y="18071"/>
                  </a:cubicBezTo>
                  <a:cubicBezTo>
                    <a:pt x="14378" y="17999"/>
                    <a:pt x="14114" y="17927"/>
                    <a:pt x="13874" y="17807"/>
                  </a:cubicBezTo>
                  <a:close/>
                  <a:moveTo>
                    <a:pt x="13874" y="18311"/>
                  </a:moveTo>
                  <a:cubicBezTo>
                    <a:pt x="14138" y="18335"/>
                    <a:pt x="14402" y="18383"/>
                    <a:pt x="14666" y="18383"/>
                  </a:cubicBezTo>
                  <a:lnTo>
                    <a:pt x="14666" y="18407"/>
                  </a:lnTo>
                  <a:cubicBezTo>
                    <a:pt x="14930" y="18431"/>
                    <a:pt x="15194" y="18431"/>
                    <a:pt x="15458" y="18431"/>
                  </a:cubicBezTo>
                  <a:cubicBezTo>
                    <a:pt x="16010" y="18431"/>
                    <a:pt x="16538" y="18431"/>
                    <a:pt x="17066" y="18407"/>
                  </a:cubicBezTo>
                  <a:lnTo>
                    <a:pt x="17066" y="18407"/>
                  </a:lnTo>
                  <a:cubicBezTo>
                    <a:pt x="16826" y="18503"/>
                    <a:pt x="16562" y="18575"/>
                    <a:pt x="16274" y="18623"/>
                  </a:cubicBezTo>
                  <a:cubicBezTo>
                    <a:pt x="16010" y="18647"/>
                    <a:pt x="15746" y="18671"/>
                    <a:pt x="15458" y="18671"/>
                  </a:cubicBezTo>
                  <a:cubicBezTo>
                    <a:pt x="15194" y="18671"/>
                    <a:pt x="14906" y="18623"/>
                    <a:pt x="14642" y="18575"/>
                  </a:cubicBezTo>
                  <a:cubicBezTo>
                    <a:pt x="14378" y="18527"/>
                    <a:pt x="14114" y="18431"/>
                    <a:pt x="13874" y="18311"/>
                  </a:cubicBezTo>
                  <a:close/>
                  <a:moveTo>
                    <a:pt x="10633" y="18527"/>
                  </a:moveTo>
                  <a:lnTo>
                    <a:pt x="10633" y="18551"/>
                  </a:lnTo>
                  <a:cubicBezTo>
                    <a:pt x="11642" y="18551"/>
                    <a:pt x="12458" y="18623"/>
                    <a:pt x="12458" y="18695"/>
                  </a:cubicBezTo>
                  <a:cubicBezTo>
                    <a:pt x="12458" y="18791"/>
                    <a:pt x="11642" y="18863"/>
                    <a:pt x="10633" y="18863"/>
                  </a:cubicBezTo>
                  <a:cubicBezTo>
                    <a:pt x="9649" y="18863"/>
                    <a:pt x="8833" y="18791"/>
                    <a:pt x="8833" y="18695"/>
                  </a:cubicBezTo>
                  <a:cubicBezTo>
                    <a:pt x="8833" y="18623"/>
                    <a:pt x="9625" y="18527"/>
                    <a:pt x="10633" y="18527"/>
                  </a:cubicBezTo>
                  <a:close/>
                  <a:moveTo>
                    <a:pt x="3961" y="17831"/>
                  </a:moveTo>
                  <a:cubicBezTo>
                    <a:pt x="4553" y="17895"/>
                    <a:pt x="5145" y="17927"/>
                    <a:pt x="5737" y="17927"/>
                  </a:cubicBezTo>
                  <a:cubicBezTo>
                    <a:pt x="6033" y="17927"/>
                    <a:pt x="6329" y="17919"/>
                    <a:pt x="6625" y="17903"/>
                  </a:cubicBezTo>
                  <a:lnTo>
                    <a:pt x="6841" y="19295"/>
                  </a:lnTo>
                  <a:lnTo>
                    <a:pt x="6913" y="18287"/>
                  </a:lnTo>
                  <a:lnTo>
                    <a:pt x="7009" y="19583"/>
                  </a:lnTo>
                  <a:cubicBezTo>
                    <a:pt x="6538" y="19671"/>
                    <a:pt x="6063" y="19714"/>
                    <a:pt x="5589" y="19714"/>
                  </a:cubicBezTo>
                  <a:cubicBezTo>
                    <a:pt x="5024" y="19714"/>
                    <a:pt x="4461" y="19653"/>
                    <a:pt x="3913" y="19535"/>
                  </a:cubicBezTo>
                  <a:lnTo>
                    <a:pt x="3961" y="17831"/>
                  </a:lnTo>
                  <a:close/>
                  <a:moveTo>
                    <a:pt x="17114" y="19103"/>
                  </a:moveTo>
                  <a:lnTo>
                    <a:pt x="17114" y="19103"/>
                  </a:lnTo>
                  <a:cubicBezTo>
                    <a:pt x="16778" y="19247"/>
                    <a:pt x="16418" y="19343"/>
                    <a:pt x="16058" y="19415"/>
                  </a:cubicBezTo>
                  <a:lnTo>
                    <a:pt x="15938" y="19439"/>
                  </a:lnTo>
                  <a:lnTo>
                    <a:pt x="17378" y="19247"/>
                  </a:lnTo>
                  <a:lnTo>
                    <a:pt x="17378" y="20112"/>
                  </a:lnTo>
                  <a:cubicBezTo>
                    <a:pt x="16634" y="19848"/>
                    <a:pt x="15842" y="19679"/>
                    <a:pt x="15050" y="19607"/>
                  </a:cubicBezTo>
                  <a:cubicBezTo>
                    <a:pt x="14330" y="19487"/>
                    <a:pt x="13346" y="19391"/>
                    <a:pt x="13346" y="19391"/>
                  </a:cubicBezTo>
                  <a:lnTo>
                    <a:pt x="13346" y="19391"/>
                  </a:lnTo>
                  <a:cubicBezTo>
                    <a:pt x="13554" y="19399"/>
                    <a:pt x="13762" y="19403"/>
                    <a:pt x="13972" y="19403"/>
                  </a:cubicBezTo>
                  <a:cubicBezTo>
                    <a:pt x="15017" y="19403"/>
                    <a:pt x="16074" y="19303"/>
                    <a:pt x="17114" y="19103"/>
                  </a:cubicBezTo>
                  <a:close/>
                  <a:moveTo>
                    <a:pt x="10858" y="19661"/>
                  </a:moveTo>
                  <a:cubicBezTo>
                    <a:pt x="11258" y="19661"/>
                    <a:pt x="11654" y="19667"/>
                    <a:pt x="12050" y="19679"/>
                  </a:cubicBezTo>
                  <a:cubicBezTo>
                    <a:pt x="12866" y="19703"/>
                    <a:pt x="13658" y="19776"/>
                    <a:pt x="14450" y="19896"/>
                  </a:cubicBezTo>
                  <a:cubicBezTo>
                    <a:pt x="14066" y="19896"/>
                    <a:pt x="13658" y="19872"/>
                    <a:pt x="13250" y="19872"/>
                  </a:cubicBezTo>
                  <a:lnTo>
                    <a:pt x="12050" y="19872"/>
                  </a:lnTo>
                  <a:cubicBezTo>
                    <a:pt x="11258" y="19872"/>
                    <a:pt x="10465" y="19872"/>
                    <a:pt x="9649" y="19920"/>
                  </a:cubicBezTo>
                  <a:cubicBezTo>
                    <a:pt x="8857" y="19968"/>
                    <a:pt x="8065" y="19992"/>
                    <a:pt x="7249" y="20040"/>
                  </a:cubicBezTo>
                  <a:cubicBezTo>
                    <a:pt x="6457" y="20088"/>
                    <a:pt x="5665" y="20160"/>
                    <a:pt x="4849" y="20208"/>
                  </a:cubicBezTo>
                  <a:cubicBezTo>
                    <a:pt x="5257" y="20136"/>
                    <a:pt x="5641" y="20064"/>
                    <a:pt x="6049" y="20016"/>
                  </a:cubicBezTo>
                  <a:cubicBezTo>
                    <a:pt x="6481" y="19944"/>
                    <a:pt x="6865" y="19896"/>
                    <a:pt x="7249" y="19848"/>
                  </a:cubicBezTo>
                  <a:cubicBezTo>
                    <a:pt x="8041" y="19776"/>
                    <a:pt x="8857" y="19703"/>
                    <a:pt x="9649" y="19679"/>
                  </a:cubicBezTo>
                  <a:cubicBezTo>
                    <a:pt x="10057" y="19667"/>
                    <a:pt x="10459" y="19661"/>
                    <a:pt x="10858" y="19661"/>
                  </a:cubicBezTo>
                  <a:close/>
                  <a:moveTo>
                    <a:pt x="10441" y="20112"/>
                  </a:moveTo>
                  <a:cubicBezTo>
                    <a:pt x="11450" y="20112"/>
                    <a:pt x="12434" y="20112"/>
                    <a:pt x="13442" y="20184"/>
                  </a:cubicBezTo>
                  <a:cubicBezTo>
                    <a:pt x="14426" y="20256"/>
                    <a:pt x="15434" y="20376"/>
                    <a:pt x="16418" y="20568"/>
                  </a:cubicBezTo>
                  <a:cubicBezTo>
                    <a:pt x="15938" y="20496"/>
                    <a:pt x="15434" y="20472"/>
                    <a:pt x="14930" y="20424"/>
                  </a:cubicBezTo>
                  <a:lnTo>
                    <a:pt x="14930" y="20448"/>
                  </a:lnTo>
                  <a:cubicBezTo>
                    <a:pt x="14450" y="20400"/>
                    <a:pt x="13946" y="20376"/>
                    <a:pt x="13442" y="20352"/>
                  </a:cubicBezTo>
                  <a:cubicBezTo>
                    <a:pt x="12729" y="20335"/>
                    <a:pt x="12028" y="20318"/>
                    <a:pt x="11322" y="20318"/>
                  </a:cubicBezTo>
                  <a:cubicBezTo>
                    <a:pt x="11030" y="20318"/>
                    <a:pt x="10737" y="20321"/>
                    <a:pt x="10441" y="20328"/>
                  </a:cubicBezTo>
                  <a:cubicBezTo>
                    <a:pt x="9433" y="20352"/>
                    <a:pt x="8449" y="20376"/>
                    <a:pt x="7441" y="20424"/>
                  </a:cubicBezTo>
                  <a:cubicBezTo>
                    <a:pt x="6433" y="20472"/>
                    <a:pt x="5449" y="20544"/>
                    <a:pt x="4441" y="20616"/>
                  </a:cubicBezTo>
                  <a:cubicBezTo>
                    <a:pt x="4921" y="20544"/>
                    <a:pt x="5425" y="20472"/>
                    <a:pt x="5929" y="20400"/>
                  </a:cubicBezTo>
                  <a:cubicBezTo>
                    <a:pt x="6457" y="20328"/>
                    <a:pt x="6937" y="20304"/>
                    <a:pt x="7441" y="20256"/>
                  </a:cubicBezTo>
                  <a:cubicBezTo>
                    <a:pt x="7945" y="20208"/>
                    <a:pt x="8425" y="20184"/>
                    <a:pt x="8929" y="20160"/>
                  </a:cubicBezTo>
                  <a:cubicBezTo>
                    <a:pt x="9433" y="20136"/>
                    <a:pt x="9937" y="20112"/>
                    <a:pt x="10441" y="20112"/>
                  </a:cubicBezTo>
                  <a:close/>
                  <a:moveTo>
                    <a:pt x="15434" y="20064"/>
                  </a:moveTo>
                  <a:cubicBezTo>
                    <a:pt x="15602" y="20064"/>
                    <a:pt x="15794" y="20088"/>
                    <a:pt x="15962" y="20136"/>
                  </a:cubicBezTo>
                  <a:cubicBezTo>
                    <a:pt x="16346" y="20208"/>
                    <a:pt x="16682" y="20328"/>
                    <a:pt x="17018" y="20472"/>
                  </a:cubicBezTo>
                  <a:cubicBezTo>
                    <a:pt x="17354" y="20640"/>
                    <a:pt x="17642" y="20856"/>
                    <a:pt x="17930" y="21096"/>
                  </a:cubicBezTo>
                  <a:cubicBezTo>
                    <a:pt x="18194" y="21336"/>
                    <a:pt x="18410" y="21648"/>
                    <a:pt x="18578" y="21984"/>
                  </a:cubicBezTo>
                  <a:cubicBezTo>
                    <a:pt x="18362" y="21696"/>
                    <a:pt x="18098" y="21456"/>
                    <a:pt x="17810" y="21240"/>
                  </a:cubicBezTo>
                  <a:cubicBezTo>
                    <a:pt x="17546" y="21024"/>
                    <a:pt x="17234" y="20856"/>
                    <a:pt x="16922" y="20688"/>
                  </a:cubicBezTo>
                  <a:cubicBezTo>
                    <a:pt x="16754" y="20616"/>
                    <a:pt x="16610" y="20544"/>
                    <a:pt x="16442" y="20496"/>
                  </a:cubicBezTo>
                  <a:cubicBezTo>
                    <a:pt x="16274" y="20424"/>
                    <a:pt x="16106" y="20376"/>
                    <a:pt x="15938" y="20304"/>
                  </a:cubicBezTo>
                  <a:cubicBezTo>
                    <a:pt x="15770" y="20256"/>
                    <a:pt x="15578" y="20232"/>
                    <a:pt x="15410" y="20160"/>
                  </a:cubicBezTo>
                  <a:cubicBezTo>
                    <a:pt x="15242" y="20112"/>
                    <a:pt x="15050" y="20088"/>
                    <a:pt x="14882" y="20064"/>
                  </a:cubicBezTo>
                  <a:close/>
                  <a:moveTo>
                    <a:pt x="9940" y="20530"/>
                  </a:moveTo>
                  <a:cubicBezTo>
                    <a:pt x="11368" y="20530"/>
                    <a:pt x="13164" y="20580"/>
                    <a:pt x="15290" y="20736"/>
                  </a:cubicBezTo>
                  <a:cubicBezTo>
                    <a:pt x="15890" y="21000"/>
                    <a:pt x="16490" y="21312"/>
                    <a:pt x="17066" y="21672"/>
                  </a:cubicBezTo>
                  <a:cubicBezTo>
                    <a:pt x="15430" y="21530"/>
                    <a:pt x="13793" y="21474"/>
                    <a:pt x="12157" y="21474"/>
                  </a:cubicBezTo>
                  <a:cubicBezTo>
                    <a:pt x="11849" y="21474"/>
                    <a:pt x="11541" y="21476"/>
                    <a:pt x="11234" y="21480"/>
                  </a:cubicBezTo>
                  <a:lnTo>
                    <a:pt x="11234" y="21504"/>
                  </a:lnTo>
                  <a:cubicBezTo>
                    <a:pt x="13106" y="21528"/>
                    <a:pt x="15002" y="21720"/>
                    <a:pt x="16850" y="22056"/>
                  </a:cubicBezTo>
                  <a:cubicBezTo>
                    <a:pt x="16850" y="22056"/>
                    <a:pt x="14908" y="21739"/>
                    <a:pt x="11450" y="21739"/>
                  </a:cubicBezTo>
                  <a:cubicBezTo>
                    <a:pt x="9609" y="21739"/>
                    <a:pt x="7340" y="21829"/>
                    <a:pt x="4705" y="22104"/>
                  </a:cubicBezTo>
                  <a:cubicBezTo>
                    <a:pt x="6073" y="21816"/>
                    <a:pt x="7441" y="21648"/>
                    <a:pt x="8833" y="21600"/>
                  </a:cubicBezTo>
                  <a:cubicBezTo>
                    <a:pt x="7921" y="21216"/>
                    <a:pt x="6985" y="20928"/>
                    <a:pt x="6025" y="20688"/>
                  </a:cubicBezTo>
                  <a:cubicBezTo>
                    <a:pt x="6025" y="20688"/>
                    <a:pt x="7401" y="20530"/>
                    <a:pt x="9940" y="20530"/>
                  </a:cubicBezTo>
                  <a:close/>
                  <a:moveTo>
                    <a:pt x="3241" y="20184"/>
                  </a:moveTo>
                  <a:lnTo>
                    <a:pt x="3241" y="20184"/>
                  </a:lnTo>
                  <a:cubicBezTo>
                    <a:pt x="3025" y="20352"/>
                    <a:pt x="2833" y="20520"/>
                    <a:pt x="2641" y="20712"/>
                  </a:cubicBezTo>
                  <a:cubicBezTo>
                    <a:pt x="2473" y="20880"/>
                    <a:pt x="2305" y="21096"/>
                    <a:pt x="2185" y="21312"/>
                  </a:cubicBezTo>
                  <a:cubicBezTo>
                    <a:pt x="2041" y="21528"/>
                    <a:pt x="1945" y="21744"/>
                    <a:pt x="1873" y="21984"/>
                  </a:cubicBezTo>
                  <a:cubicBezTo>
                    <a:pt x="1801" y="22248"/>
                    <a:pt x="1729" y="22512"/>
                    <a:pt x="1681" y="22776"/>
                  </a:cubicBezTo>
                  <a:cubicBezTo>
                    <a:pt x="1632" y="22488"/>
                    <a:pt x="1656" y="22224"/>
                    <a:pt x="1705" y="21960"/>
                  </a:cubicBezTo>
                  <a:cubicBezTo>
                    <a:pt x="1801" y="21408"/>
                    <a:pt x="2089" y="20928"/>
                    <a:pt x="2521" y="20568"/>
                  </a:cubicBezTo>
                  <a:cubicBezTo>
                    <a:pt x="2737" y="20400"/>
                    <a:pt x="2977" y="20256"/>
                    <a:pt x="3241" y="20184"/>
                  </a:cubicBezTo>
                  <a:close/>
                  <a:moveTo>
                    <a:pt x="1416" y="22944"/>
                  </a:moveTo>
                  <a:cubicBezTo>
                    <a:pt x="1705" y="23328"/>
                    <a:pt x="1897" y="23784"/>
                    <a:pt x="2017" y="24240"/>
                  </a:cubicBezTo>
                  <a:lnTo>
                    <a:pt x="888" y="24336"/>
                  </a:lnTo>
                  <a:cubicBezTo>
                    <a:pt x="1464" y="24096"/>
                    <a:pt x="1224" y="23256"/>
                    <a:pt x="1200" y="23256"/>
                  </a:cubicBezTo>
                  <a:lnTo>
                    <a:pt x="1200" y="23256"/>
                  </a:lnTo>
                  <a:cubicBezTo>
                    <a:pt x="864" y="23400"/>
                    <a:pt x="792" y="23568"/>
                    <a:pt x="792" y="23568"/>
                  </a:cubicBezTo>
                  <a:cubicBezTo>
                    <a:pt x="840" y="23256"/>
                    <a:pt x="1080" y="22992"/>
                    <a:pt x="1392" y="22944"/>
                  </a:cubicBezTo>
                  <a:close/>
                  <a:moveTo>
                    <a:pt x="2065" y="24696"/>
                  </a:moveTo>
                  <a:lnTo>
                    <a:pt x="2065" y="24936"/>
                  </a:lnTo>
                  <a:lnTo>
                    <a:pt x="864" y="24936"/>
                  </a:lnTo>
                  <a:lnTo>
                    <a:pt x="864" y="24696"/>
                  </a:lnTo>
                  <a:close/>
                  <a:moveTo>
                    <a:pt x="2065" y="25248"/>
                  </a:moveTo>
                  <a:lnTo>
                    <a:pt x="2065" y="25464"/>
                  </a:lnTo>
                  <a:lnTo>
                    <a:pt x="864" y="25488"/>
                  </a:lnTo>
                  <a:lnTo>
                    <a:pt x="864" y="25248"/>
                  </a:lnTo>
                  <a:close/>
                  <a:moveTo>
                    <a:pt x="11212" y="25262"/>
                  </a:moveTo>
                  <a:cubicBezTo>
                    <a:pt x="11890" y="25262"/>
                    <a:pt x="12564" y="25279"/>
                    <a:pt x="13226" y="25296"/>
                  </a:cubicBezTo>
                  <a:lnTo>
                    <a:pt x="14666" y="25344"/>
                  </a:lnTo>
                  <a:cubicBezTo>
                    <a:pt x="15146" y="25344"/>
                    <a:pt x="15602" y="25368"/>
                    <a:pt x="16082" y="25392"/>
                  </a:cubicBezTo>
                  <a:cubicBezTo>
                    <a:pt x="15602" y="25416"/>
                    <a:pt x="15122" y="25440"/>
                    <a:pt x="14642" y="25440"/>
                  </a:cubicBezTo>
                  <a:lnTo>
                    <a:pt x="14666" y="25440"/>
                  </a:lnTo>
                  <a:lnTo>
                    <a:pt x="13226" y="25488"/>
                  </a:lnTo>
                  <a:cubicBezTo>
                    <a:pt x="12290" y="25488"/>
                    <a:pt x="11330" y="25488"/>
                    <a:pt x="10369" y="25512"/>
                  </a:cubicBezTo>
                  <a:cubicBezTo>
                    <a:pt x="9409" y="25512"/>
                    <a:pt x="8473" y="25512"/>
                    <a:pt x="7513" y="25488"/>
                  </a:cubicBezTo>
                  <a:cubicBezTo>
                    <a:pt x="6553" y="25440"/>
                    <a:pt x="5617" y="25440"/>
                    <a:pt x="4657" y="25392"/>
                  </a:cubicBezTo>
                  <a:cubicBezTo>
                    <a:pt x="5617" y="25344"/>
                    <a:pt x="6553" y="25320"/>
                    <a:pt x="7513" y="25296"/>
                  </a:cubicBezTo>
                  <a:cubicBezTo>
                    <a:pt x="7993" y="25284"/>
                    <a:pt x="8467" y="25284"/>
                    <a:pt x="8941" y="25284"/>
                  </a:cubicBezTo>
                  <a:cubicBezTo>
                    <a:pt x="9415" y="25284"/>
                    <a:pt x="9889" y="25284"/>
                    <a:pt x="10369" y="25272"/>
                  </a:cubicBezTo>
                  <a:cubicBezTo>
                    <a:pt x="10651" y="25265"/>
                    <a:pt x="10932" y="25262"/>
                    <a:pt x="11212" y="25262"/>
                  </a:cubicBezTo>
                  <a:close/>
                  <a:moveTo>
                    <a:pt x="2065" y="25800"/>
                  </a:moveTo>
                  <a:lnTo>
                    <a:pt x="2065" y="26016"/>
                  </a:lnTo>
                  <a:lnTo>
                    <a:pt x="864" y="26016"/>
                  </a:lnTo>
                  <a:lnTo>
                    <a:pt x="864" y="25800"/>
                  </a:lnTo>
                  <a:close/>
                  <a:moveTo>
                    <a:pt x="10369" y="25872"/>
                  </a:moveTo>
                  <a:cubicBezTo>
                    <a:pt x="11330" y="25872"/>
                    <a:pt x="12290" y="25872"/>
                    <a:pt x="13226" y="25896"/>
                  </a:cubicBezTo>
                  <a:lnTo>
                    <a:pt x="14666" y="25920"/>
                  </a:lnTo>
                  <a:cubicBezTo>
                    <a:pt x="15146" y="25944"/>
                    <a:pt x="15602" y="25968"/>
                    <a:pt x="16082" y="25992"/>
                  </a:cubicBezTo>
                  <a:cubicBezTo>
                    <a:pt x="15602" y="26016"/>
                    <a:pt x="15122" y="26016"/>
                    <a:pt x="14642" y="26040"/>
                  </a:cubicBezTo>
                  <a:lnTo>
                    <a:pt x="14666" y="26040"/>
                  </a:lnTo>
                  <a:lnTo>
                    <a:pt x="13226" y="26064"/>
                  </a:lnTo>
                  <a:cubicBezTo>
                    <a:pt x="12290" y="26088"/>
                    <a:pt x="11330" y="26088"/>
                    <a:pt x="10369" y="26112"/>
                  </a:cubicBezTo>
                  <a:cubicBezTo>
                    <a:pt x="9409" y="26112"/>
                    <a:pt x="8473" y="26112"/>
                    <a:pt x="7513" y="26064"/>
                  </a:cubicBezTo>
                  <a:cubicBezTo>
                    <a:pt x="6553" y="26040"/>
                    <a:pt x="5617" y="26040"/>
                    <a:pt x="4657" y="25992"/>
                  </a:cubicBezTo>
                  <a:cubicBezTo>
                    <a:pt x="5617" y="25944"/>
                    <a:pt x="6553" y="25920"/>
                    <a:pt x="7513" y="25896"/>
                  </a:cubicBezTo>
                  <a:cubicBezTo>
                    <a:pt x="8473" y="25872"/>
                    <a:pt x="9409" y="25872"/>
                    <a:pt x="10369" y="25872"/>
                  </a:cubicBezTo>
                  <a:close/>
                  <a:moveTo>
                    <a:pt x="2065" y="26328"/>
                  </a:moveTo>
                  <a:lnTo>
                    <a:pt x="2065" y="26568"/>
                  </a:lnTo>
                  <a:lnTo>
                    <a:pt x="864" y="26568"/>
                  </a:lnTo>
                  <a:lnTo>
                    <a:pt x="864" y="26328"/>
                  </a:lnTo>
                  <a:close/>
                  <a:moveTo>
                    <a:pt x="11212" y="26462"/>
                  </a:moveTo>
                  <a:cubicBezTo>
                    <a:pt x="11890" y="26462"/>
                    <a:pt x="12564" y="26479"/>
                    <a:pt x="13226" y="26496"/>
                  </a:cubicBezTo>
                  <a:lnTo>
                    <a:pt x="14666" y="26544"/>
                  </a:lnTo>
                  <a:cubicBezTo>
                    <a:pt x="15146" y="26544"/>
                    <a:pt x="15602" y="26568"/>
                    <a:pt x="16082" y="26592"/>
                  </a:cubicBezTo>
                  <a:cubicBezTo>
                    <a:pt x="15602" y="26616"/>
                    <a:pt x="15122" y="26616"/>
                    <a:pt x="14642" y="26640"/>
                  </a:cubicBezTo>
                  <a:lnTo>
                    <a:pt x="14666" y="26640"/>
                  </a:lnTo>
                  <a:lnTo>
                    <a:pt x="13226" y="26688"/>
                  </a:lnTo>
                  <a:cubicBezTo>
                    <a:pt x="12290" y="26688"/>
                    <a:pt x="11330" y="26688"/>
                    <a:pt x="10369" y="26712"/>
                  </a:cubicBezTo>
                  <a:cubicBezTo>
                    <a:pt x="9409" y="26712"/>
                    <a:pt x="8473" y="26712"/>
                    <a:pt x="7513" y="26688"/>
                  </a:cubicBezTo>
                  <a:cubicBezTo>
                    <a:pt x="6553" y="26640"/>
                    <a:pt x="5617" y="26640"/>
                    <a:pt x="4657" y="26592"/>
                  </a:cubicBezTo>
                  <a:cubicBezTo>
                    <a:pt x="5617" y="26544"/>
                    <a:pt x="6553" y="26520"/>
                    <a:pt x="7513" y="26496"/>
                  </a:cubicBezTo>
                  <a:cubicBezTo>
                    <a:pt x="7993" y="26484"/>
                    <a:pt x="8467" y="26484"/>
                    <a:pt x="8941" y="26484"/>
                  </a:cubicBezTo>
                  <a:cubicBezTo>
                    <a:pt x="9415" y="26484"/>
                    <a:pt x="9889" y="26484"/>
                    <a:pt x="10369" y="26472"/>
                  </a:cubicBezTo>
                  <a:cubicBezTo>
                    <a:pt x="10651" y="26465"/>
                    <a:pt x="10932" y="26462"/>
                    <a:pt x="11212" y="26462"/>
                  </a:cubicBezTo>
                  <a:close/>
                  <a:moveTo>
                    <a:pt x="2065" y="26880"/>
                  </a:moveTo>
                  <a:lnTo>
                    <a:pt x="2065" y="27120"/>
                  </a:lnTo>
                  <a:lnTo>
                    <a:pt x="864" y="27120"/>
                  </a:lnTo>
                  <a:lnTo>
                    <a:pt x="864" y="26880"/>
                  </a:lnTo>
                  <a:close/>
                  <a:moveTo>
                    <a:pt x="10369" y="27072"/>
                  </a:moveTo>
                  <a:cubicBezTo>
                    <a:pt x="11330" y="27072"/>
                    <a:pt x="12290" y="27072"/>
                    <a:pt x="13226" y="27096"/>
                  </a:cubicBezTo>
                  <a:lnTo>
                    <a:pt x="14666" y="27120"/>
                  </a:lnTo>
                  <a:cubicBezTo>
                    <a:pt x="15146" y="27144"/>
                    <a:pt x="15602" y="27168"/>
                    <a:pt x="16082" y="27192"/>
                  </a:cubicBezTo>
                  <a:cubicBezTo>
                    <a:pt x="15602" y="27216"/>
                    <a:pt x="15122" y="27216"/>
                    <a:pt x="14642" y="27240"/>
                  </a:cubicBezTo>
                  <a:lnTo>
                    <a:pt x="14666" y="27240"/>
                  </a:lnTo>
                  <a:lnTo>
                    <a:pt x="13226" y="27264"/>
                  </a:lnTo>
                  <a:cubicBezTo>
                    <a:pt x="12290" y="27288"/>
                    <a:pt x="11330" y="27288"/>
                    <a:pt x="10369" y="27312"/>
                  </a:cubicBezTo>
                  <a:cubicBezTo>
                    <a:pt x="9409" y="27312"/>
                    <a:pt x="8473" y="27312"/>
                    <a:pt x="7513" y="27264"/>
                  </a:cubicBezTo>
                  <a:cubicBezTo>
                    <a:pt x="6553" y="27240"/>
                    <a:pt x="5617" y="27240"/>
                    <a:pt x="4657" y="27192"/>
                  </a:cubicBezTo>
                  <a:cubicBezTo>
                    <a:pt x="5617" y="27144"/>
                    <a:pt x="6553" y="27120"/>
                    <a:pt x="7513" y="27096"/>
                  </a:cubicBezTo>
                  <a:cubicBezTo>
                    <a:pt x="8473" y="27072"/>
                    <a:pt x="9409" y="27072"/>
                    <a:pt x="10369" y="27072"/>
                  </a:cubicBezTo>
                  <a:close/>
                  <a:moveTo>
                    <a:pt x="2065" y="27432"/>
                  </a:moveTo>
                  <a:lnTo>
                    <a:pt x="2065" y="27672"/>
                  </a:lnTo>
                  <a:lnTo>
                    <a:pt x="864" y="27672"/>
                  </a:lnTo>
                  <a:lnTo>
                    <a:pt x="864" y="27432"/>
                  </a:lnTo>
                  <a:close/>
                  <a:moveTo>
                    <a:pt x="10369" y="27672"/>
                  </a:moveTo>
                  <a:cubicBezTo>
                    <a:pt x="11330" y="27672"/>
                    <a:pt x="12290" y="27672"/>
                    <a:pt x="13226" y="27696"/>
                  </a:cubicBezTo>
                  <a:lnTo>
                    <a:pt x="14666" y="27720"/>
                  </a:lnTo>
                  <a:cubicBezTo>
                    <a:pt x="15146" y="27744"/>
                    <a:pt x="15602" y="27768"/>
                    <a:pt x="16082" y="27792"/>
                  </a:cubicBezTo>
                  <a:cubicBezTo>
                    <a:pt x="15602" y="27816"/>
                    <a:pt x="15122" y="27816"/>
                    <a:pt x="14642" y="27840"/>
                  </a:cubicBezTo>
                  <a:lnTo>
                    <a:pt x="14666" y="27840"/>
                  </a:lnTo>
                  <a:lnTo>
                    <a:pt x="13226" y="27888"/>
                  </a:lnTo>
                  <a:cubicBezTo>
                    <a:pt x="12290" y="27888"/>
                    <a:pt x="11330" y="27888"/>
                    <a:pt x="10369" y="27912"/>
                  </a:cubicBezTo>
                  <a:cubicBezTo>
                    <a:pt x="10112" y="27919"/>
                    <a:pt x="9857" y="27922"/>
                    <a:pt x="9602" y="27922"/>
                  </a:cubicBezTo>
                  <a:cubicBezTo>
                    <a:pt x="8906" y="27922"/>
                    <a:pt x="8216" y="27899"/>
                    <a:pt x="7513" y="27864"/>
                  </a:cubicBezTo>
                  <a:cubicBezTo>
                    <a:pt x="6553" y="27840"/>
                    <a:pt x="5617" y="27840"/>
                    <a:pt x="4657" y="27792"/>
                  </a:cubicBezTo>
                  <a:cubicBezTo>
                    <a:pt x="5617" y="27744"/>
                    <a:pt x="6553" y="27720"/>
                    <a:pt x="7513" y="27696"/>
                  </a:cubicBezTo>
                  <a:cubicBezTo>
                    <a:pt x="8473" y="27672"/>
                    <a:pt x="9409" y="27672"/>
                    <a:pt x="10369" y="27672"/>
                  </a:cubicBezTo>
                  <a:close/>
                  <a:moveTo>
                    <a:pt x="2065" y="27960"/>
                  </a:moveTo>
                  <a:lnTo>
                    <a:pt x="2065" y="28200"/>
                  </a:lnTo>
                  <a:lnTo>
                    <a:pt x="864" y="28200"/>
                  </a:lnTo>
                  <a:lnTo>
                    <a:pt x="864" y="27960"/>
                  </a:lnTo>
                  <a:close/>
                  <a:moveTo>
                    <a:pt x="10369" y="28272"/>
                  </a:moveTo>
                  <a:cubicBezTo>
                    <a:pt x="11330" y="28272"/>
                    <a:pt x="12290" y="28272"/>
                    <a:pt x="13226" y="28296"/>
                  </a:cubicBezTo>
                  <a:lnTo>
                    <a:pt x="14666" y="28344"/>
                  </a:lnTo>
                  <a:cubicBezTo>
                    <a:pt x="15146" y="28344"/>
                    <a:pt x="15602" y="28368"/>
                    <a:pt x="16082" y="28392"/>
                  </a:cubicBezTo>
                  <a:cubicBezTo>
                    <a:pt x="15602" y="28416"/>
                    <a:pt x="15122" y="28416"/>
                    <a:pt x="14642" y="28440"/>
                  </a:cubicBezTo>
                  <a:lnTo>
                    <a:pt x="14666" y="28440"/>
                  </a:lnTo>
                  <a:lnTo>
                    <a:pt x="13226" y="28488"/>
                  </a:lnTo>
                  <a:cubicBezTo>
                    <a:pt x="12290" y="28488"/>
                    <a:pt x="11330" y="28488"/>
                    <a:pt x="10369" y="28512"/>
                  </a:cubicBezTo>
                  <a:cubicBezTo>
                    <a:pt x="9409" y="28512"/>
                    <a:pt x="8473" y="28512"/>
                    <a:pt x="7513" y="28488"/>
                  </a:cubicBezTo>
                  <a:cubicBezTo>
                    <a:pt x="6553" y="28440"/>
                    <a:pt x="5617" y="28440"/>
                    <a:pt x="4657" y="28392"/>
                  </a:cubicBezTo>
                  <a:cubicBezTo>
                    <a:pt x="5617" y="28344"/>
                    <a:pt x="6553" y="28320"/>
                    <a:pt x="7513" y="28296"/>
                  </a:cubicBezTo>
                  <a:cubicBezTo>
                    <a:pt x="7993" y="28284"/>
                    <a:pt x="8467" y="28284"/>
                    <a:pt x="8941" y="28284"/>
                  </a:cubicBezTo>
                  <a:cubicBezTo>
                    <a:pt x="9415" y="28284"/>
                    <a:pt x="9889" y="28284"/>
                    <a:pt x="10369" y="28272"/>
                  </a:cubicBezTo>
                  <a:close/>
                  <a:moveTo>
                    <a:pt x="2065" y="28512"/>
                  </a:moveTo>
                  <a:lnTo>
                    <a:pt x="2065" y="28752"/>
                  </a:lnTo>
                  <a:lnTo>
                    <a:pt x="864" y="28752"/>
                  </a:lnTo>
                  <a:lnTo>
                    <a:pt x="864" y="28512"/>
                  </a:lnTo>
                  <a:close/>
                  <a:moveTo>
                    <a:pt x="432" y="25296"/>
                  </a:moveTo>
                  <a:cubicBezTo>
                    <a:pt x="480" y="25920"/>
                    <a:pt x="528" y="26544"/>
                    <a:pt x="552" y="27168"/>
                  </a:cubicBezTo>
                  <a:cubicBezTo>
                    <a:pt x="576" y="27792"/>
                    <a:pt x="600" y="28416"/>
                    <a:pt x="552" y="29040"/>
                  </a:cubicBezTo>
                  <a:cubicBezTo>
                    <a:pt x="408" y="28440"/>
                    <a:pt x="336" y="27816"/>
                    <a:pt x="312" y="27168"/>
                  </a:cubicBezTo>
                  <a:cubicBezTo>
                    <a:pt x="288" y="26544"/>
                    <a:pt x="312" y="25920"/>
                    <a:pt x="432" y="25296"/>
                  </a:cubicBezTo>
                  <a:close/>
                  <a:moveTo>
                    <a:pt x="10369" y="28872"/>
                  </a:moveTo>
                  <a:cubicBezTo>
                    <a:pt x="11330" y="28872"/>
                    <a:pt x="12290" y="28872"/>
                    <a:pt x="13226" y="28896"/>
                  </a:cubicBezTo>
                  <a:lnTo>
                    <a:pt x="14666" y="28920"/>
                  </a:lnTo>
                  <a:cubicBezTo>
                    <a:pt x="15146" y="28944"/>
                    <a:pt x="15602" y="28968"/>
                    <a:pt x="16082" y="28992"/>
                  </a:cubicBezTo>
                  <a:cubicBezTo>
                    <a:pt x="15602" y="29016"/>
                    <a:pt x="15122" y="29016"/>
                    <a:pt x="14642" y="29040"/>
                  </a:cubicBezTo>
                  <a:lnTo>
                    <a:pt x="14666" y="29040"/>
                  </a:lnTo>
                  <a:lnTo>
                    <a:pt x="13226" y="29064"/>
                  </a:lnTo>
                  <a:cubicBezTo>
                    <a:pt x="12290" y="29088"/>
                    <a:pt x="11330" y="29088"/>
                    <a:pt x="10369" y="29112"/>
                  </a:cubicBezTo>
                  <a:cubicBezTo>
                    <a:pt x="9409" y="29112"/>
                    <a:pt x="8473" y="29112"/>
                    <a:pt x="7513" y="29064"/>
                  </a:cubicBezTo>
                  <a:cubicBezTo>
                    <a:pt x="6553" y="29040"/>
                    <a:pt x="5617" y="29040"/>
                    <a:pt x="4657" y="28992"/>
                  </a:cubicBezTo>
                  <a:cubicBezTo>
                    <a:pt x="5617" y="28944"/>
                    <a:pt x="6553" y="28920"/>
                    <a:pt x="7513" y="28896"/>
                  </a:cubicBezTo>
                  <a:cubicBezTo>
                    <a:pt x="8473" y="28872"/>
                    <a:pt x="9409" y="28872"/>
                    <a:pt x="10369" y="28872"/>
                  </a:cubicBezTo>
                  <a:close/>
                  <a:moveTo>
                    <a:pt x="10369" y="29473"/>
                  </a:moveTo>
                  <a:cubicBezTo>
                    <a:pt x="11330" y="29473"/>
                    <a:pt x="12290" y="29473"/>
                    <a:pt x="13226" y="29497"/>
                  </a:cubicBezTo>
                  <a:lnTo>
                    <a:pt x="14666" y="29545"/>
                  </a:lnTo>
                  <a:cubicBezTo>
                    <a:pt x="15146" y="29545"/>
                    <a:pt x="15602" y="29569"/>
                    <a:pt x="16082" y="29593"/>
                  </a:cubicBezTo>
                  <a:cubicBezTo>
                    <a:pt x="15602" y="29617"/>
                    <a:pt x="15122" y="29617"/>
                    <a:pt x="14642" y="29641"/>
                  </a:cubicBezTo>
                  <a:lnTo>
                    <a:pt x="14666" y="29641"/>
                  </a:lnTo>
                  <a:lnTo>
                    <a:pt x="13226" y="29689"/>
                  </a:lnTo>
                  <a:cubicBezTo>
                    <a:pt x="12290" y="29689"/>
                    <a:pt x="11330" y="29689"/>
                    <a:pt x="10369" y="29713"/>
                  </a:cubicBezTo>
                  <a:cubicBezTo>
                    <a:pt x="9409" y="29713"/>
                    <a:pt x="8473" y="29713"/>
                    <a:pt x="7513" y="29689"/>
                  </a:cubicBezTo>
                  <a:cubicBezTo>
                    <a:pt x="6553" y="29641"/>
                    <a:pt x="5617" y="29641"/>
                    <a:pt x="4657" y="29593"/>
                  </a:cubicBezTo>
                  <a:cubicBezTo>
                    <a:pt x="5617" y="29545"/>
                    <a:pt x="6553" y="29521"/>
                    <a:pt x="7513" y="29497"/>
                  </a:cubicBezTo>
                  <a:cubicBezTo>
                    <a:pt x="8473" y="29473"/>
                    <a:pt x="9409" y="29473"/>
                    <a:pt x="10369" y="29473"/>
                  </a:cubicBezTo>
                  <a:close/>
                  <a:moveTo>
                    <a:pt x="2065" y="28944"/>
                  </a:moveTo>
                  <a:lnTo>
                    <a:pt x="2065" y="28944"/>
                  </a:lnTo>
                  <a:cubicBezTo>
                    <a:pt x="2065" y="28945"/>
                    <a:pt x="2191" y="30016"/>
                    <a:pt x="1243" y="30016"/>
                  </a:cubicBezTo>
                  <a:cubicBezTo>
                    <a:pt x="1178" y="30016"/>
                    <a:pt x="1108" y="30011"/>
                    <a:pt x="1032" y="30001"/>
                  </a:cubicBezTo>
                  <a:cubicBezTo>
                    <a:pt x="1128" y="29881"/>
                    <a:pt x="1176" y="29761"/>
                    <a:pt x="1176" y="29617"/>
                  </a:cubicBezTo>
                  <a:cubicBezTo>
                    <a:pt x="1560" y="29545"/>
                    <a:pt x="1897" y="29304"/>
                    <a:pt x="2065" y="28944"/>
                  </a:cubicBezTo>
                  <a:close/>
                  <a:moveTo>
                    <a:pt x="11212" y="30063"/>
                  </a:moveTo>
                  <a:cubicBezTo>
                    <a:pt x="11890" y="30063"/>
                    <a:pt x="12564" y="30080"/>
                    <a:pt x="13226" y="30097"/>
                  </a:cubicBezTo>
                  <a:lnTo>
                    <a:pt x="14666" y="30145"/>
                  </a:lnTo>
                  <a:cubicBezTo>
                    <a:pt x="15146" y="30145"/>
                    <a:pt x="15602" y="30169"/>
                    <a:pt x="16082" y="30193"/>
                  </a:cubicBezTo>
                  <a:cubicBezTo>
                    <a:pt x="15602" y="30193"/>
                    <a:pt x="15122" y="30217"/>
                    <a:pt x="14642" y="30241"/>
                  </a:cubicBezTo>
                  <a:lnTo>
                    <a:pt x="14666" y="30241"/>
                  </a:lnTo>
                  <a:lnTo>
                    <a:pt x="13226" y="30289"/>
                  </a:lnTo>
                  <a:cubicBezTo>
                    <a:pt x="12290" y="30289"/>
                    <a:pt x="11330" y="30289"/>
                    <a:pt x="10369" y="30313"/>
                  </a:cubicBezTo>
                  <a:cubicBezTo>
                    <a:pt x="9409" y="30313"/>
                    <a:pt x="8473" y="30313"/>
                    <a:pt x="7513" y="30289"/>
                  </a:cubicBezTo>
                  <a:cubicBezTo>
                    <a:pt x="6553" y="30241"/>
                    <a:pt x="5617" y="30241"/>
                    <a:pt x="4657" y="30193"/>
                  </a:cubicBezTo>
                  <a:cubicBezTo>
                    <a:pt x="5617" y="30145"/>
                    <a:pt x="6553" y="30121"/>
                    <a:pt x="7513" y="30097"/>
                  </a:cubicBezTo>
                  <a:cubicBezTo>
                    <a:pt x="7993" y="30085"/>
                    <a:pt x="8467" y="30085"/>
                    <a:pt x="8941" y="30085"/>
                  </a:cubicBezTo>
                  <a:cubicBezTo>
                    <a:pt x="9415" y="30085"/>
                    <a:pt x="9889" y="30085"/>
                    <a:pt x="10369" y="30073"/>
                  </a:cubicBezTo>
                  <a:cubicBezTo>
                    <a:pt x="10651" y="30066"/>
                    <a:pt x="10932" y="30063"/>
                    <a:pt x="11212" y="30063"/>
                  </a:cubicBezTo>
                  <a:close/>
                  <a:moveTo>
                    <a:pt x="11302" y="22151"/>
                  </a:moveTo>
                  <a:cubicBezTo>
                    <a:pt x="11430" y="22151"/>
                    <a:pt x="11498" y="22152"/>
                    <a:pt x="11498" y="22152"/>
                  </a:cubicBezTo>
                  <a:cubicBezTo>
                    <a:pt x="9577" y="22344"/>
                    <a:pt x="7489" y="22440"/>
                    <a:pt x="7489" y="22440"/>
                  </a:cubicBezTo>
                  <a:cubicBezTo>
                    <a:pt x="10834" y="22290"/>
                    <a:pt x="13205" y="22262"/>
                    <a:pt x="14512" y="22262"/>
                  </a:cubicBezTo>
                  <a:cubicBezTo>
                    <a:pt x="15296" y="22262"/>
                    <a:pt x="15698" y="22272"/>
                    <a:pt x="15698" y="22272"/>
                  </a:cubicBezTo>
                  <a:cubicBezTo>
                    <a:pt x="17306" y="22296"/>
                    <a:pt x="17042" y="23112"/>
                    <a:pt x="17042" y="23112"/>
                  </a:cubicBezTo>
                  <a:cubicBezTo>
                    <a:pt x="17090" y="27216"/>
                    <a:pt x="16850" y="30721"/>
                    <a:pt x="16850" y="30721"/>
                  </a:cubicBezTo>
                  <a:cubicBezTo>
                    <a:pt x="16634" y="25321"/>
                    <a:pt x="16154" y="23496"/>
                    <a:pt x="16154" y="23496"/>
                  </a:cubicBezTo>
                  <a:lnTo>
                    <a:pt x="16154" y="23496"/>
                  </a:lnTo>
                  <a:cubicBezTo>
                    <a:pt x="16202" y="23832"/>
                    <a:pt x="16226" y="24192"/>
                    <a:pt x="16226" y="24552"/>
                  </a:cubicBezTo>
                  <a:cubicBezTo>
                    <a:pt x="11161" y="24696"/>
                    <a:pt x="6625" y="24816"/>
                    <a:pt x="6625" y="24816"/>
                  </a:cubicBezTo>
                  <a:cubicBezTo>
                    <a:pt x="11794" y="24252"/>
                    <a:pt x="10477" y="23711"/>
                    <a:pt x="8100" y="23711"/>
                  </a:cubicBezTo>
                  <a:cubicBezTo>
                    <a:pt x="8049" y="23711"/>
                    <a:pt x="7997" y="23711"/>
                    <a:pt x="7945" y="23712"/>
                  </a:cubicBezTo>
                  <a:cubicBezTo>
                    <a:pt x="5473" y="23736"/>
                    <a:pt x="4321" y="25032"/>
                    <a:pt x="4321" y="25032"/>
                  </a:cubicBezTo>
                  <a:cubicBezTo>
                    <a:pt x="4321" y="24984"/>
                    <a:pt x="4225" y="23232"/>
                    <a:pt x="4225" y="23232"/>
                  </a:cubicBezTo>
                  <a:cubicBezTo>
                    <a:pt x="4225" y="22471"/>
                    <a:pt x="4699" y="22384"/>
                    <a:pt x="4913" y="22384"/>
                  </a:cubicBezTo>
                  <a:cubicBezTo>
                    <a:pt x="4976" y="22384"/>
                    <a:pt x="5017" y="22392"/>
                    <a:pt x="5017" y="22392"/>
                  </a:cubicBezTo>
                  <a:cubicBezTo>
                    <a:pt x="8084" y="22168"/>
                    <a:pt x="10600" y="22151"/>
                    <a:pt x="11302" y="22151"/>
                  </a:cubicBezTo>
                  <a:close/>
                  <a:moveTo>
                    <a:pt x="10369" y="30673"/>
                  </a:moveTo>
                  <a:cubicBezTo>
                    <a:pt x="11330" y="30673"/>
                    <a:pt x="12290" y="30673"/>
                    <a:pt x="13226" y="30697"/>
                  </a:cubicBezTo>
                  <a:lnTo>
                    <a:pt x="14666" y="30721"/>
                  </a:lnTo>
                  <a:cubicBezTo>
                    <a:pt x="15146" y="30745"/>
                    <a:pt x="15602" y="30769"/>
                    <a:pt x="16082" y="30793"/>
                  </a:cubicBezTo>
                  <a:cubicBezTo>
                    <a:pt x="15602" y="30793"/>
                    <a:pt x="15122" y="30817"/>
                    <a:pt x="14642" y="30841"/>
                  </a:cubicBezTo>
                  <a:lnTo>
                    <a:pt x="14666" y="30841"/>
                  </a:lnTo>
                  <a:lnTo>
                    <a:pt x="13226" y="30865"/>
                  </a:lnTo>
                  <a:cubicBezTo>
                    <a:pt x="12290" y="30889"/>
                    <a:pt x="11330" y="30889"/>
                    <a:pt x="10369" y="30913"/>
                  </a:cubicBezTo>
                  <a:cubicBezTo>
                    <a:pt x="9409" y="30913"/>
                    <a:pt x="8473" y="30913"/>
                    <a:pt x="7513" y="30865"/>
                  </a:cubicBezTo>
                  <a:cubicBezTo>
                    <a:pt x="6553" y="30841"/>
                    <a:pt x="5617" y="30841"/>
                    <a:pt x="4657" y="30793"/>
                  </a:cubicBezTo>
                  <a:cubicBezTo>
                    <a:pt x="5617" y="30745"/>
                    <a:pt x="6553" y="30721"/>
                    <a:pt x="7513" y="30697"/>
                  </a:cubicBezTo>
                  <a:cubicBezTo>
                    <a:pt x="8473" y="30673"/>
                    <a:pt x="9409" y="30673"/>
                    <a:pt x="10369" y="30673"/>
                  </a:cubicBezTo>
                  <a:close/>
                  <a:moveTo>
                    <a:pt x="11212" y="31263"/>
                  </a:moveTo>
                  <a:cubicBezTo>
                    <a:pt x="11890" y="31263"/>
                    <a:pt x="12564" y="31280"/>
                    <a:pt x="13226" y="31297"/>
                  </a:cubicBezTo>
                  <a:lnTo>
                    <a:pt x="14666" y="31321"/>
                  </a:lnTo>
                  <a:cubicBezTo>
                    <a:pt x="15122" y="31345"/>
                    <a:pt x="15602" y="31345"/>
                    <a:pt x="16082" y="31369"/>
                  </a:cubicBezTo>
                  <a:lnTo>
                    <a:pt x="16082" y="31393"/>
                  </a:lnTo>
                  <a:cubicBezTo>
                    <a:pt x="15602" y="31417"/>
                    <a:pt x="15146" y="31417"/>
                    <a:pt x="14666" y="31441"/>
                  </a:cubicBezTo>
                  <a:lnTo>
                    <a:pt x="13226" y="31465"/>
                  </a:lnTo>
                  <a:cubicBezTo>
                    <a:pt x="12290" y="31489"/>
                    <a:pt x="11330" y="31489"/>
                    <a:pt x="10369" y="31513"/>
                  </a:cubicBezTo>
                  <a:cubicBezTo>
                    <a:pt x="9409" y="31513"/>
                    <a:pt x="8473" y="31513"/>
                    <a:pt x="7513" y="31465"/>
                  </a:cubicBezTo>
                  <a:cubicBezTo>
                    <a:pt x="6553" y="31441"/>
                    <a:pt x="5617" y="31441"/>
                    <a:pt x="4657" y="31393"/>
                  </a:cubicBezTo>
                  <a:cubicBezTo>
                    <a:pt x="5617" y="31345"/>
                    <a:pt x="6553" y="31321"/>
                    <a:pt x="7513" y="31297"/>
                  </a:cubicBezTo>
                  <a:cubicBezTo>
                    <a:pt x="8473" y="31273"/>
                    <a:pt x="9409" y="31273"/>
                    <a:pt x="10369" y="31273"/>
                  </a:cubicBezTo>
                  <a:cubicBezTo>
                    <a:pt x="10651" y="31266"/>
                    <a:pt x="10932" y="31263"/>
                    <a:pt x="11212" y="31263"/>
                  </a:cubicBezTo>
                  <a:close/>
                  <a:moveTo>
                    <a:pt x="3961" y="23232"/>
                  </a:moveTo>
                  <a:cubicBezTo>
                    <a:pt x="4033" y="23952"/>
                    <a:pt x="4057" y="24672"/>
                    <a:pt x="4105" y="25392"/>
                  </a:cubicBezTo>
                  <a:cubicBezTo>
                    <a:pt x="4153" y="26136"/>
                    <a:pt x="4177" y="26856"/>
                    <a:pt x="4201" y="27576"/>
                  </a:cubicBezTo>
                  <a:cubicBezTo>
                    <a:pt x="4225" y="28320"/>
                    <a:pt x="4225" y="29040"/>
                    <a:pt x="4225" y="29761"/>
                  </a:cubicBezTo>
                  <a:lnTo>
                    <a:pt x="4225" y="30865"/>
                  </a:lnTo>
                  <a:cubicBezTo>
                    <a:pt x="4225" y="31225"/>
                    <a:pt x="4225" y="31585"/>
                    <a:pt x="4201" y="31969"/>
                  </a:cubicBezTo>
                  <a:cubicBezTo>
                    <a:pt x="4177" y="31585"/>
                    <a:pt x="4153" y="31225"/>
                    <a:pt x="4129" y="30865"/>
                  </a:cubicBezTo>
                  <a:lnTo>
                    <a:pt x="4057" y="29785"/>
                  </a:lnTo>
                  <a:cubicBezTo>
                    <a:pt x="4009" y="29040"/>
                    <a:pt x="3985" y="28320"/>
                    <a:pt x="3961" y="27600"/>
                  </a:cubicBezTo>
                  <a:cubicBezTo>
                    <a:pt x="3937" y="26856"/>
                    <a:pt x="3937" y="26136"/>
                    <a:pt x="3937" y="25416"/>
                  </a:cubicBezTo>
                  <a:cubicBezTo>
                    <a:pt x="3937" y="24672"/>
                    <a:pt x="3937" y="23952"/>
                    <a:pt x="3961" y="23232"/>
                  </a:cubicBezTo>
                  <a:close/>
                  <a:moveTo>
                    <a:pt x="19193" y="23286"/>
                  </a:moveTo>
                  <a:cubicBezTo>
                    <a:pt x="19208" y="23286"/>
                    <a:pt x="19226" y="23292"/>
                    <a:pt x="19250" y="23304"/>
                  </a:cubicBezTo>
                  <a:cubicBezTo>
                    <a:pt x="19250" y="23304"/>
                    <a:pt x="19274" y="23304"/>
                    <a:pt x="19274" y="23328"/>
                  </a:cubicBezTo>
                  <a:lnTo>
                    <a:pt x="19298" y="23352"/>
                  </a:lnTo>
                  <a:cubicBezTo>
                    <a:pt x="19298" y="23352"/>
                    <a:pt x="19322" y="23376"/>
                    <a:pt x="19322" y="23400"/>
                  </a:cubicBezTo>
                  <a:cubicBezTo>
                    <a:pt x="19346" y="23448"/>
                    <a:pt x="19346" y="23496"/>
                    <a:pt x="19346" y="23544"/>
                  </a:cubicBezTo>
                  <a:cubicBezTo>
                    <a:pt x="19346" y="23640"/>
                    <a:pt x="19370" y="23712"/>
                    <a:pt x="19370" y="23808"/>
                  </a:cubicBezTo>
                  <a:cubicBezTo>
                    <a:pt x="19418" y="24480"/>
                    <a:pt x="19418" y="25152"/>
                    <a:pt x="19418" y="25824"/>
                  </a:cubicBezTo>
                  <a:cubicBezTo>
                    <a:pt x="19394" y="27168"/>
                    <a:pt x="19346" y="28512"/>
                    <a:pt x="19274" y="29857"/>
                  </a:cubicBezTo>
                  <a:cubicBezTo>
                    <a:pt x="19226" y="30529"/>
                    <a:pt x="19202" y="31201"/>
                    <a:pt x="19130" y="31873"/>
                  </a:cubicBezTo>
                  <a:cubicBezTo>
                    <a:pt x="19106" y="32209"/>
                    <a:pt x="19082" y="32545"/>
                    <a:pt x="19034" y="32881"/>
                  </a:cubicBezTo>
                  <a:cubicBezTo>
                    <a:pt x="19010" y="33217"/>
                    <a:pt x="18938" y="33553"/>
                    <a:pt x="18866" y="33865"/>
                  </a:cubicBezTo>
                  <a:cubicBezTo>
                    <a:pt x="18962" y="33217"/>
                    <a:pt x="19010" y="32545"/>
                    <a:pt x="19034" y="31873"/>
                  </a:cubicBezTo>
                  <a:cubicBezTo>
                    <a:pt x="19058" y="31201"/>
                    <a:pt x="19082" y="30529"/>
                    <a:pt x="19106" y="29857"/>
                  </a:cubicBezTo>
                  <a:cubicBezTo>
                    <a:pt x="19130" y="28512"/>
                    <a:pt x="19178" y="27144"/>
                    <a:pt x="19178" y="25824"/>
                  </a:cubicBezTo>
                  <a:cubicBezTo>
                    <a:pt x="19178" y="25192"/>
                    <a:pt x="19178" y="24583"/>
                    <a:pt x="19178" y="23952"/>
                  </a:cubicBezTo>
                  <a:cubicBezTo>
                    <a:pt x="19106" y="24288"/>
                    <a:pt x="19058" y="24624"/>
                    <a:pt x="19034" y="24960"/>
                  </a:cubicBezTo>
                  <a:cubicBezTo>
                    <a:pt x="18938" y="25632"/>
                    <a:pt x="18890" y="26280"/>
                    <a:pt x="18842" y="26952"/>
                  </a:cubicBezTo>
                  <a:cubicBezTo>
                    <a:pt x="18794" y="27624"/>
                    <a:pt x="18746" y="28296"/>
                    <a:pt x="18722" y="28968"/>
                  </a:cubicBezTo>
                  <a:cubicBezTo>
                    <a:pt x="18674" y="27624"/>
                    <a:pt x="18722" y="26280"/>
                    <a:pt x="18842" y="24936"/>
                  </a:cubicBezTo>
                  <a:cubicBezTo>
                    <a:pt x="18890" y="24600"/>
                    <a:pt x="18914" y="24264"/>
                    <a:pt x="18962" y="23928"/>
                  </a:cubicBezTo>
                  <a:cubicBezTo>
                    <a:pt x="18986" y="23760"/>
                    <a:pt x="19034" y="23592"/>
                    <a:pt x="19058" y="23424"/>
                  </a:cubicBezTo>
                  <a:cubicBezTo>
                    <a:pt x="19082" y="23376"/>
                    <a:pt x="19106" y="23352"/>
                    <a:pt x="19130" y="23328"/>
                  </a:cubicBezTo>
                  <a:cubicBezTo>
                    <a:pt x="19130" y="23304"/>
                    <a:pt x="19154" y="23304"/>
                    <a:pt x="19154" y="23304"/>
                  </a:cubicBezTo>
                  <a:cubicBezTo>
                    <a:pt x="19166" y="23292"/>
                    <a:pt x="19178" y="23286"/>
                    <a:pt x="19193" y="23286"/>
                  </a:cubicBezTo>
                  <a:close/>
                  <a:moveTo>
                    <a:pt x="17930" y="24000"/>
                  </a:moveTo>
                  <a:lnTo>
                    <a:pt x="17930" y="25488"/>
                  </a:lnTo>
                  <a:lnTo>
                    <a:pt x="17930" y="27000"/>
                  </a:lnTo>
                  <a:cubicBezTo>
                    <a:pt x="17930" y="27984"/>
                    <a:pt x="17882" y="28992"/>
                    <a:pt x="17858" y="29977"/>
                  </a:cubicBezTo>
                  <a:cubicBezTo>
                    <a:pt x="17834" y="30985"/>
                    <a:pt x="17810" y="31969"/>
                    <a:pt x="17762" y="32953"/>
                  </a:cubicBezTo>
                  <a:cubicBezTo>
                    <a:pt x="17714" y="33961"/>
                    <a:pt x="17666" y="34945"/>
                    <a:pt x="17570" y="35929"/>
                  </a:cubicBezTo>
                  <a:cubicBezTo>
                    <a:pt x="17546" y="34945"/>
                    <a:pt x="17570" y="33937"/>
                    <a:pt x="17594" y="32953"/>
                  </a:cubicBezTo>
                  <a:lnTo>
                    <a:pt x="17570" y="32953"/>
                  </a:lnTo>
                  <a:cubicBezTo>
                    <a:pt x="17570" y="31969"/>
                    <a:pt x="17618" y="30961"/>
                    <a:pt x="17642" y="29977"/>
                  </a:cubicBezTo>
                  <a:cubicBezTo>
                    <a:pt x="17666" y="28992"/>
                    <a:pt x="17714" y="27984"/>
                    <a:pt x="17738" y="27000"/>
                  </a:cubicBezTo>
                  <a:lnTo>
                    <a:pt x="17834" y="25488"/>
                  </a:lnTo>
                  <a:cubicBezTo>
                    <a:pt x="17858" y="25008"/>
                    <a:pt x="17882" y="24504"/>
                    <a:pt x="17930" y="24000"/>
                  </a:cubicBezTo>
                  <a:close/>
                  <a:moveTo>
                    <a:pt x="15938" y="32953"/>
                  </a:moveTo>
                  <a:lnTo>
                    <a:pt x="15938" y="37393"/>
                  </a:lnTo>
                  <a:lnTo>
                    <a:pt x="5017" y="37393"/>
                  </a:lnTo>
                  <a:lnTo>
                    <a:pt x="5017" y="32953"/>
                  </a:lnTo>
                  <a:close/>
                  <a:moveTo>
                    <a:pt x="16610" y="32089"/>
                  </a:moveTo>
                  <a:lnTo>
                    <a:pt x="15962" y="32689"/>
                  </a:lnTo>
                  <a:lnTo>
                    <a:pt x="16082" y="32401"/>
                  </a:lnTo>
                  <a:lnTo>
                    <a:pt x="4777" y="32641"/>
                  </a:lnTo>
                  <a:lnTo>
                    <a:pt x="4561" y="32449"/>
                  </a:lnTo>
                  <a:lnTo>
                    <a:pt x="4561" y="32449"/>
                  </a:lnTo>
                  <a:lnTo>
                    <a:pt x="4681" y="32977"/>
                  </a:lnTo>
                  <a:lnTo>
                    <a:pt x="4609" y="37801"/>
                  </a:lnTo>
                  <a:lnTo>
                    <a:pt x="4345" y="36745"/>
                  </a:lnTo>
                  <a:lnTo>
                    <a:pt x="4201" y="37825"/>
                  </a:lnTo>
                  <a:lnTo>
                    <a:pt x="4177" y="35593"/>
                  </a:lnTo>
                  <a:lnTo>
                    <a:pt x="4393" y="36409"/>
                  </a:lnTo>
                  <a:lnTo>
                    <a:pt x="4225" y="32209"/>
                  </a:lnTo>
                  <a:lnTo>
                    <a:pt x="16610" y="32089"/>
                  </a:lnTo>
                  <a:close/>
                  <a:moveTo>
                    <a:pt x="16850" y="32185"/>
                  </a:moveTo>
                  <a:lnTo>
                    <a:pt x="16634" y="37993"/>
                  </a:lnTo>
                  <a:lnTo>
                    <a:pt x="16418" y="33289"/>
                  </a:lnTo>
                  <a:lnTo>
                    <a:pt x="16130" y="35569"/>
                  </a:lnTo>
                  <a:cubicBezTo>
                    <a:pt x="16130" y="35569"/>
                    <a:pt x="16178" y="33001"/>
                    <a:pt x="16178" y="32929"/>
                  </a:cubicBezTo>
                  <a:lnTo>
                    <a:pt x="16850" y="32185"/>
                  </a:lnTo>
                  <a:close/>
                  <a:moveTo>
                    <a:pt x="16178" y="38329"/>
                  </a:moveTo>
                  <a:lnTo>
                    <a:pt x="16178" y="38545"/>
                  </a:lnTo>
                  <a:lnTo>
                    <a:pt x="4681" y="38545"/>
                  </a:lnTo>
                  <a:lnTo>
                    <a:pt x="4681" y="38329"/>
                  </a:lnTo>
                  <a:close/>
                  <a:moveTo>
                    <a:pt x="16178" y="38809"/>
                  </a:moveTo>
                  <a:lnTo>
                    <a:pt x="16178" y="39025"/>
                  </a:lnTo>
                  <a:lnTo>
                    <a:pt x="4681" y="39025"/>
                  </a:lnTo>
                  <a:lnTo>
                    <a:pt x="4681" y="38809"/>
                  </a:lnTo>
                  <a:close/>
                  <a:moveTo>
                    <a:pt x="16178" y="39266"/>
                  </a:moveTo>
                  <a:lnTo>
                    <a:pt x="16178" y="39506"/>
                  </a:lnTo>
                  <a:lnTo>
                    <a:pt x="4681" y="39506"/>
                  </a:lnTo>
                  <a:lnTo>
                    <a:pt x="4681" y="39266"/>
                  </a:lnTo>
                  <a:close/>
                  <a:moveTo>
                    <a:pt x="16178" y="39770"/>
                  </a:moveTo>
                  <a:lnTo>
                    <a:pt x="16178" y="39986"/>
                  </a:lnTo>
                  <a:lnTo>
                    <a:pt x="4681" y="39986"/>
                  </a:lnTo>
                  <a:lnTo>
                    <a:pt x="4681" y="39770"/>
                  </a:lnTo>
                  <a:close/>
                  <a:moveTo>
                    <a:pt x="16178" y="40250"/>
                  </a:moveTo>
                  <a:lnTo>
                    <a:pt x="16178" y="40466"/>
                  </a:lnTo>
                  <a:lnTo>
                    <a:pt x="4681" y="40466"/>
                  </a:lnTo>
                  <a:lnTo>
                    <a:pt x="4681" y="40250"/>
                  </a:lnTo>
                  <a:close/>
                  <a:moveTo>
                    <a:pt x="16202" y="40706"/>
                  </a:moveTo>
                  <a:lnTo>
                    <a:pt x="16202" y="40946"/>
                  </a:lnTo>
                  <a:lnTo>
                    <a:pt x="4681" y="40946"/>
                  </a:lnTo>
                  <a:lnTo>
                    <a:pt x="4681" y="40706"/>
                  </a:lnTo>
                  <a:close/>
                  <a:moveTo>
                    <a:pt x="18386" y="24192"/>
                  </a:moveTo>
                  <a:cubicBezTo>
                    <a:pt x="18386" y="24936"/>
                    <a:pt x="18386" y="25680"/>
                    <a:pt x="18386" y="26400"/>
                  </a:cubicBezTo>
                  <a:lnTo>
                    <a:pt x="18386" y="28632"/>
                  </a:lnTo>
                  <a:lnTo>
                    <a:pt x="18314" y="33049"/>
                  </a:lnTo>
                  <a:cubicBezTo>
                    <a:pt x="18290" y="34513"/>
                    <a:pt x="18266" y="36001"/>
                    <a:pt x="18218" y="37465"/>
                  </a:cubicBezTo>
                  <a:cubicBezTo>
                    <a:pt x="18170" y="38929"/>
                    <a:pt x="18122" y="40418"/>
                    <a:pt x="18050" y="41882"/>
                  </a:cubicBezTo>
                  <a:cubicBezTo>
                    <a:pt x="18026" y="40418"/>
                    <a:pt x="18050" y="38929"/>
                    <a:pt x="18050" y="37465"/>
                  </a:cubicBezTo>
                  <a:cubicBezTo>
                    <a:pt x="18050" y="36001"/>
                    <a:pt x="18074" y="34513"/>
                    <a:pt x="18098" y="33049"/>
                  </a:cubicBezTo>
                  <a:lnTo>
                    <a:pt x="18218" y="28608"/>
                  </a:lnTo>
                  <a:lnTo>
                    <a:pt x="18290" y="26400"/>
                  </a:lnTo>
                  <a:cubicBezTo>
                    <a:pt x="18314" y="25680"/>
                    <a:pt x="18338" y="24936"/>
                    <a:pt x="18386" y="24192"/>
                  </a:cubicBezTo>
                  <a:close/>
                  <a:moveTo>
                    <a:pt x="11522" y="41570"/>
                  </a:moveTo>
                  <a:cubicBezTo>
                    <a:pt x="11810" y="41570"/>
                    <a:pt x="12026" y="41786"/>
                    <a:pt x="12026" y="42050"/>
                  </a:cubicBezTo>
                  <a:lnTo>
                    <a:pt x="12026" y="42554"/>
                  </a:lnTo>
                  <a:cubicBezTo>
                    <a:pt x="12026" y="42818"/>
                    <a:pt x="11786" y="43034"/>
                    <a:pt x="11522" y="43034"/>
                  </a:cubicBezTo>
                  <a:lnTo>
                    <a:pt x="9553" y="43034"/>
                  </a:lnTo>
                  <a:cubicBezTo>
                    <a:pt x="9289" y="43034"/>
                    <a:pt x="9073" y="42818"/>
                    <a:pt x="9073" y="42554"/>
                  </a:cubicBezTo>
                  <a:lnTo>
                    <a:pt x="9073" y="42050"/>
                  </a:lnTo>
                  <a:cubicBezTo>
                    <a:pt x="9073" y="41786"/>
                    <a:pt x="9289" y="41570"/>
                    <a:pt x="9553" y="41570"/>
                  </a:cubicBezTo>
                  <a:close/>
                  <a:moveTo>
                    <a:pt x="7297" y="41570"/>
                  </a:moveTo>
                  <a:cubicBezTo>
                    <a:pt x="7561" y="41570"/>
                    <a:pt x="7777" y="41786"/>
                    <a:pt x="7777" y="42050"/>
                  </a:cubicBezTo>
                  <a:lnTo>
                    <a:pt x="7777" y="42554"/>
                  </a:lnTo>
                  <a:cubicBezTo>
                    <a:pt x="7777" y="42806"/>
                    <a:pt x="7581" y="43036"/>
                    <a:pt x="7313" y="43036"/>
                  </a:cubicBezTo>
                  <a:cubicBezTo>
                    <a:pt x="7300" y="43036"/>
                    <a:pt x="7286" y="43035"/>
                    <a:pt x="7273" y="43034"/>
                  </a:cubicBezTo>
                  <a:lnTo>
                    <a:pt x="5305" y="43034"/>
                  </a:lnTo>
                  <a:cubicBezTo>
                    <a:pt x="5041" y="43034"/>
                    <a:pt x="4825" y="42818"/>
                    <a:pt x="4825" y="42554"/>
                  </a:cubicBezTo>
                  <a:lnTo>
                    <a:pt x="4825" y="42050"/>
                  </a:lnTo>
                  <a:cubicBezTo>
                    <a:pt x="4825" y="41786"/>
                    <a:pt x="5041" y="41570"/>
                    <a:pt x="5305" y="41570"/>
                  </a:cubicBezTo>
                  <a:close/>
                  <a:moveTo>
                    <a:pt x="15650" y="41570"/>
                  </a:moveTo>
                  <a:cubicBezTo>
                    <a:pt x="15914" y="41570"/>
                    <a:pt x="16130" y="41786"/>
                    <a:pt x="16130" y="42050"/>
                  </a:cubicBezTo>
                  <a:lnTo>
                    <a:pt x="16130" y="42554"/>
                  </a:lnTo>
                  <a:cubicBezTo>
                    <a:pt x="16130" y="42806"/>
                    <a:pt x="15934" y="43036"/>
                    <a:pt x="15666" y="43036"/>
                  </a:cubicBezTo>
                  <a:cubicBezTo>
                    <a:pt x="15653" y="43036"/>
                    <a:pt x="15639" y="43035"/>
                    <a:pt x="15626" y="43034"/>
                  </a:cubicBezTo>
                  <a:lnTo>
                    <a:pt x="13658" y="43034"/>
                  </a:lnTo>
                  <a:cubicBezTo>
                    <a:pt x="13394" y="43034"/>
                    <a:pt x="13178" y="42818"/>
                    <a:pt x="13178" y="42554"/>
                  </a:cubicBezTo>
                  <a:lnTo>
                    <a:pt x="13178" y="42050"/>
                  </a:lnTo>
                  <a:cubicBezTo>
                    <a:pt x="13178" y="41786"/>
                    <a:pt x="13394" y="41570"/>
                    <a:pt x="13658" y="41570"/>
                  </a:cubicBezTo>
                  <a:close/>
                  <a:moveTo>
                    <a:pt x="7334" y="43776"/>
                  </a:moveTo>
                  <a:cubicBezTo>
                    <a:pt x="7581" y="43776"/>
                    <a:pt x="7777" y="44006"/>
                    <a:pt x="7777" y="44258"/>
                  </a:cubicBezTo>
                  <a:lnTo>
                    <a:pt x="7777" y="44738"/>
                  </a:lnTo>
                  <a:cubicBezTo>
                    <a:pt x="7777" y="45026"/>
                    <a:pt x="7561" y="45242"/>
                    <a:pt x="7273" y="45242"/>
                  </a:cubicBezTo>
                  <a:lnTo>
                    <a:pt x="5305" y="45242"/>
                  </a:lnTo>
                  <a:cubicBezTo>
                    <a:pt x="5041" y="45242"/>
                    <a:pt x="4825" y="45026"/>
                    <a:pt x="4825" y="44738"/>
                  </a:cubicBezTo>
                  <a:lnTo>
                    <a:pt x="4825" y="44258"/>
                  </a:lnTo>
                  <a:cubicBezTo>
                    <a:pt x="4825" y="43994"/>
                    <a:pt x="5041" y="43778"/>
                    <a:pt x="5305" y="43778"/>
                  </a:cubicBezTo>
                  <a:lnTo>
                    <a:pt x="7297" y="43778"/>
                  </a:lnTo>
                  <a:cubicBezTo>
                    <a:pt x="7309" y="43777"/>
                    <a:pt x="7322" y="43776"/>
                    <a:pt x="7334" y="43776"/>
                  </a:cubicBezTo>
                  <a:close/>
                  <a:moveTo>
                    <a:pt x="11561" y="43776"/>
                  </a:moveTo>
                  <a:cubicBezTo>
                    <a:pt x="11829" y="43776"/>
                    <a:pt x="12026" y="44006"/>
                    <a:pt x="12026" y="44258"/>
                  </a:cubicBezTo>
                  <a:lnTo>
                    <a:pt x="12026" y="44738"/>
                  </a:lnTo>
                  <a:cubicBezTo>
                    <a:pt x="12026" y="45026"/>
                    <a:pt x="11786" y="45242"/>
                    <a:pt x="11522" y="45242"/>
                  </a:cubicBezTo>
                  <a:lnTo>
                    <a:pt x="9553" y="45242"/>
                  </a:lnTo>
                  <a:cubicBezTo>
                    <a:pt x="9289" y="45242"/>
                    <a:pt x="9073" y="45026"/>
                    <a:pt x="9073" y="44738"/>
                  </a:cubicBezTo>
                  <a:lnTo>
                    <a:pt x="9073" y="44258"/>
                  </a:lnTo>
                  <a:cubicBezTo>
                    <a:pt x="9073" y="43994"/>
                    <a:pt x="9289" y="43778"/>
                    <a:pt x="9553" y="43778"/>
                  </a:cubicBezTo>
                  <a:lnTo>
                    <a:pt x="11522" y="43778"/>
                  </a:lnTo>
                  <a:cubicBezTo>
                    <a:pt x="11535" y="43777"/>
                    <a:pt x="11548" y="43776"/>
                    <a:pt x="11561" y="43776"/>
                  </a:cubicBezTo>
                  <a:close/>
                  <a:moveTo>
                    <a:pt x="15650" y="43754"/>
                  </a:moveTo>
                  <a:cubicBezTo>
                    <a:pt x="15914" y="43754"/>
                    <a:pt x="16130" y="43970"/>
                    <a:pt x="16130" y="44258"/>
                  </a:cubicBezTo>
                  <a:lnTo>
                    <a:pt x="16130" y="44738"/>
                  </a:lnTo>
                  <a:cubicBezTo>
                    <a:pt x="16130" y="45026"/>
                    <a:pt x="15914" y="45242"/>
                    <a:pt x="15626" y="45242"/>
                  </a:cubicBezTo>
                  <a:lnTo>
                    <a:pt x="13658" y="45242"/>
                  </a:lnTo>
                  <a:cubicBezTo>
                    <a:pt x="13394" y="45242"/>
                    <a:pt x="13178" y="45026"/>
                    <a:pt x="13178" y="44738"/>
                  </a:cubicBezTo>
                  <a:lnTo>
                    <a:pt x="13178" y="44258"/>
                  </a:lnTo>
                  <a:cubicBezTo>
                    <a:pt x="13178" y="43970"/>
                    <a:pt x="13394" y="43754"/>
                    <a:pt x="13658" y="43754"/>
                  </a:cubicBezTo>
                  <a:close/>
                  <a:moveTo>
                    <a:pt x="7297" y="45986"/>
                  </a:moveTo>
                  <a:cubicBezTo>
                    <a:pt x="7561" y="45986"/>
                    <a:pt x="7777" y="46202"/>
                    <a:pt x="7777" y="46466"/>
                  </a:cubicBezTo>
                  <a:lnTo>
                    <a:pt x="7777" y="46946"/>
                  </a:lnTo>
                  <a:cubicBezTo>
                    <a:pt x="7777" y="47220"/>
                    <a:pt x="7561" y="47428"/>
                    <a:pt x="7313" y="47428"/>
                  </a:cubicBezTo>
                  <a:cubicBezTo>
                    <a:pt x="7300" y="47428"/>
                    <a:pt x="7287" y="47428"/>
                    <a:pt x="7273" y="47426"/>
                  </a:cubicBezTo>
                  <a:lnTo>
                    <a:pt x="5305" y="47426"/>
                  </a:lnTo>
                  <a:cubicBezTo>
                    <a:pt x="5041" y="47426"/>
                    <a:pt x="4825" y="47210"/>
                    <a:pt x="4825" y="46946"/>
                  </a:cubicBezTo>
                  <a:lnTo>
                    <a:pt x="4825" y="46466"/>
                  </a:lnTo>
                  <a:cubicBezTo>
                    <a:pt x="4825" y="46202"/>
                    <a:pt x="5041" y="45986"/>
                    <a:pt x="5305" y="45986"/>
                  </a:cubicBezTo>
                  <a:close/>
                  <a:moveTo>
                    <a:pt x="11522" y="45986"/>
                  </a:moveTo>
                  <a:cubicBezTo>
                    <a:pt x="11810" y="45986"/>
                    <a:pt x="12026" y="46202"/>
                    <a:pt x="12026" y="46466"/>
                  </a:cubicBezTo>
                  <a:lnTo>
                    <a:pt x="12026" y="46946"/>
                  </a:lnTo>
                  <a:cubicBezTo>
                    <a:pt x="12026" y="47220"/>
                    <a:pt x="11809" y="47428"/>
                    <a:pt x="11562" y="47428"/>
                  </a:cubicBezTo>
                  <a:cubicBezTo>
                    <a:pt x="11548" y="47428"/>
                    <a:pt x="11535" y="47428"/>
                    <a:pt x="11522" y="47426"/>
                  </a:cubicBezTo>
                  <a:lnTo>
                    <a:pt x="9553" y="47426"/>
                  </a:lnTo>
                  <a:cubicBezTo>
                    <a:pt x="9289" y="47426"/>
                    <a:pt x="9073" y="47210"/>
                    <a:pt x="9073" y="46946"/>
                  </a:cubicBezTo>
                  <a:lnTo>
                    <a:pt x="9073" y="46466"/>
                  </a:lnTo>
                  <a:cubicBezTo>
                    <a:pt x="9073" y="46202"/>
                    <a:pt x="9289" y="45986"/>
                    <a:pt x="9553" y="45986"/>
                  </a:cubicBezTo>
                  <a:close/>
                  <a:moveTo>
                    <a:pt x="15650" y="45986"/>
                  </a:moveTo>
                  <a:cubicBezTo>
                    <a:pt x="15914" y="45986"/>
                    <a:pt x="16130" y="46202"/>
                    <a:pt x="16130" y="46466"/>
                  </a:cubicBezTo>
                  <a:lnTo>
                    <a:pt x="16130" y="46946"/>
                  </a:lnTo>
                  <a:cubicBezTo>
                    <a:pt x="16130" y="47220"/>
                    <a:pt x="15914" y="47428"/>
                    <a:pt x="15666" y="47428"/>
                  </a:cubicBezTo>
                  <a:cubicBezTo>
                    <a:pt x="15653" y="47428"/>
                    <a:pt x="15639" y="47428"/>
                    <a:pt x="15626" y="47426"/>
                  </a:cubicBezTo>
                  <a:lnTo>
                    <a:pt x="13658" y="47426"/>
                  </a:lnTo>
                  <a:cubicBezTo>
                    <a:pt x="13394" y="47426"/>
                    <a:pt x="13178" y="47210"/>
                    <a:pt x="13178" y="46946"/>
                  </a:cubicBezTo>
                  <a:lnTo>
                    <a:pt x="13178" y="46466"/>
                  </a:lnTo>
                  <a:cubicBezTo>
                    <a:pt x="13178" y="46202"/>
                    <a:pt x="13394" y="45986"/>
                    <a:pt x="13658" y="45986"/>
                  </a:cubicBezTo>
                  <a:close/>
                  <a:moveTo>
                    <a:pt x="17618" y="36433"/>
                  </a:moveTo>
                  <a:lnTo>
                    <a:pt x="17618" y="37849"/>
                  </a:lnTo>
                  <a:lnTo>
                    <a:pt x="17594" y="39242"/>
                  </a:lnTo>
                  <a:cubicBezTo>
                    <a:pt x="17594" y="40178"/>
                    <a:pt x="17570" y="41114"/>
                    <a:pt x="17522" y="42050"/>
                  </a:cubicBezTo>
                  <a:cubicBezTo>
                    <a:pt x="17498" y="42986"/>
                    <a:pt x="17450" y="43922"/>
                    <a:pt x="17402" y="44858"/>
                  </a:cubicBezTo>
                  <a:cubicBezTo>
                    <a:pt x="17354" y="45794"/>
                    <a:pt x="17306" y="46730"/>
                    <a:pt x="17234" y="47666"/>
                  </a:cubicBezTo>
                  <a:cubicBezTo>
                    <a:pt x="17210" y="46730"/>
                    <a:pt x="17234" y="45794"/>
                    <a:pt x="17234" y="44858"/>
                  </a:cubicBezTo>
                  <a:cubicBezTo>
                    <a:pt x="17234" y="43922"/>
                    <a:pt x="17282" y="42986"/>
                    <a:pt x="17306" y="42050"/>
                  </a:cubicBezTo>
                  <a:cubicBezTo>
                    <a:pt x="17330" y="41114"/>
                    <a:pt x="17378" y="40178"/>
                    <a:pt x="17426" y="39242"/>
                  </a:cubicBezTo>
                  <a:lnTo>
                    <a:pt x="17498" y="37849"/>
                  </a:lnTo>
                  <a:cubicBezTo>
                    <a:pt x="17546" y="37369"/>
                    <a:pt x="17594" y="36889"/>
                    <a:pt x="17618" y="36433"/>
                  </a:cubicBezTo>
                  <a:close/>
                  <a:moveTo>
                    <a:pt x="3697" y="22968"/>
                  </a:moveTo>
                  <a:lnTo>
                    <a:pt x="3793" y="26088"/>
                  </a:lnTo>
                  <a:lnTo>
                    <a:pt x="3865" y="29208"/>
                  </a:lnTo>
                  <a:lnTo>
                    <a:pt x="3961" y="35449"/>
                  </a:lnTo>
                  <a:lnTo>
                    <a:pt x="4009" y="41690"/>
                  </a:lnTo>
                  <a:cubicBezTo>
                    <a:pt x="4009" y="43778"/>
                    <a:pt x="4009" y="45866"/>
                    <a:pt x="3985" y="47954"/>
                  </a:cubicBezTo>
                  <a:cubicBezTo>
                    <a:pt x="3913" y="45866"/>
                    <a:pt x="3889" y="43778"/>
                    <a:pt x="3841" y="41690"/>
                  </a:cubicBezTo>
                  <a:lnTo>
                    <a:pt x="3745" y="35449"/>
                  </a:lnTo>
                  <a:lnTo>
                    <a:pt x="3697" y="29208"/>
                  </a:lnTo>
                  <a:lnTo>
                    <a:pt x="3697" y="26088"/>
                  </a:lnTo>
                  <a:lnTo>
                    <a:pt x="3697" y="22968"/>
                  </a:lnTo>
                  <a:close/>
                  <a:moveTo>
                    <a:pt x="17498" y="23520"/>
                  </a:moveTo>
                  <a:lnTo>
                    <a:pt x="17498" y="23520"/>
                  </a:lnTo>
                  <a:cubicBezTo>
                    <a:pt x="17474" y="25632"/>
                    <a:pt x="17450" y="27744"/>
                    <a:pt x="17402" y="29857"/>
                  </a:cubicBezTo>
                  <a:lnTo>
                    <a:pt x="17402" y="29881"/>
                  </a:lnTo>
                  <a:lnTo>
                    <a:pt x="17258" y="36241"/>
                  </a:lnTo>
                  <a:lnTo>
                    <a:pt x="17042" y="42578"/>
                  </a:lnTo>
                  <a:lnTo>
                    <a:pt x="16922" y="45770"/>
                  </a:lnTo>
                  <a:lnTo>
                    <a:pt x="16778" y="48939"/>
                  </a:lnTo>
                  <a:lnTo>
                    <a:pt x="16802" y="45746"/>
                  </a:lnTo>
                  <a:lnTo>
                    <a:pt x="16874" y="42578"/>
                  </a:lnTo>
                  <a:lnTo>
                    <a:pt x="17018" y="36217"/>
                  </a:lnTo>
                  <a:lnTo>
                    <a:pt x="17234" y="29881"/>
                  </a:lnTo>
                  <a:cubicBezTo>
                    <a:pt x="17306" y="27768"/>
                    <a:pt x="17402" y="25632"/>
                    <a:pt x="17498" y="23520"/>
                  </a:cubicBezTo>
                  <a:close/>
                  <a:moveTo>
                    <a:pt x="7297" y="48170"/>
                  </a:moveTo>
                  <a:cubicBezTo>
                    <a:pt x="7561" y="48170"/>
                    <a:pt x="7777" y="48386"/>
                    <a:pt x="7777" y="48650"/>
                  </a:cubicBezTo>
                  <a:lnTo>
                    <a:pt x="7777" y="49155"/>
                  </a:lnTo>
                  <a:cubicBezTo>
                    <a:pt x="7777" y="49419"/>
                    <a:pt x="7561" y="49635"/>
                    <a:pt x="7297" y="49635"/>
                  </a:cubicBezTo>
                  <a:lnTo>
                    <a:pt x="5305" y="49635"/>
                  </a:lnTo>
                  <a:cubicBezTo>
                    <a:pt x="5041" y="49635"/>
                    <a:pt x="4825" y="49419"/>
                    <a:pt x="4825" y="49155"/>
                  </a:cubicBezTo>
                  <a:lnTo>
                    <a:pt x="4825" y="48650"/>
                  </a:lnTo>
                  <a:cubicBezTo>
                    <a:pt x="4825" y="48386"/>
                    <a:pt x="5041" y="48170"/>
                    <a:pt x="5305" y="48170"/>
                  </a:cubicBezTo>
                  <a:close/>
                  <a:moveTo>
                    <a:pt x="11522" y="48170"/>
                  </a:moveTo>
                  <a:cubicBezTo>
                    <a:pt x="11786" y="48170"/>
                    <a:pt x="12002" y="48386"/>
                    <a:pt x="12002" y="48650"/>
                  </a:cubicBezTo>
                  <a:lnTo>
                    <a:pt x="12026" y="48650"/>
                  </a:lnTo>
                  <a:lnTo>
                    <a:pt x="12026" y="49155"/>
                  </a:lnTo>
                  <a:cubicBezTo>
                    <a:pt x="12026" y="49419"/>
                    <a:pt x="11810" y="49635"/>
                    <a:pt x="11522" y="49635"/>
                  </a:cubicBezTo>
                  <a:lnTo>
                    <a:pt x="9553" y="49635"/>
                  </a:lnTo>
                  <a:cubicBezTo>
                    <a:pt x="9289" y="49635"/>
                    <a:pt x="9073" y="49419"/>
                    <a:pt x="9073" y="49155"/>
                  </a:cubicBezTo>
                  <a:lnTo>
                    <a:pt x="9073" y="48650"/>
                  </a:lnTo>
                  <a:cubicBezTo>
                    <a:pt x="9073" y="48386"/>
                    <a:pt x="9289" y="48170"/>
                    <a:pt x="9553" y="48170"/>
                  </a:cubicBezTo>
                  <a:close/>
                  <a:moveTo>
                    <a:pt x="15650" y="48170"/>
                  </a:moveTo>
                  <a:cubicBezTo>
                    <a:pt x="15914" y="48170"/>
                    <a:pt x="16130" y="48386"/>
                    <a:pt x="16130" y="48650"/>
                  </a:cubicBezTo>
                  <a:lnTo>
                    <a:pt x="16130" y="49131"/>
                  </a:lnTo>
                  <a:cubicBezTo>
                    <a:pt x="16130" y="49419"/>
                    <a:pt x="15914" y="49635"/>
                    <a:pt x="15650" y="49635"/>
                  </a:cubicBezTo>
                  <a:lnTo>
                    <a:pt x="13658" y="49635"/>
                  </a:lnTo>
                  <a:cubicBezTo>
                    <a:pt x="13394" y="49635"/>
                    <a:pt x="13178" y="49419"/>
                    <a:pt x="13178" y="49131"/>
                  </a:cubicBezTo>
                  <a:lnTo>
                    <a:pt x="13178" y="48650"/>
                  </a:lnTo>
                  <a:cubicBezTo>
                    <a:pt x="13178" y="48386"/>
                    <a:pt x="13394" y="48170"/>
                    <a:pt x="13658" y="48170"/>
                  </a:cubicBezTo>
                  <a:close/>
                  <a:moveTo>
                    <a:pt x="3841" y="20376"/>
                  </a:moveTo>
                  <a:cubicBezTo>
                    <a:pt x="3841" y="20376"/>
                    <a:pt x="2233" y="21960"/>
                    <a:pt x="3265" y="22536"/>
                  </a:cubicBezTo>
                  <a:lnTo>
                    <a:pt x="3409" y="49323"/>
                  </a:lnTo>
                  <a:lnTo>
                    <a:pt x="2353" y="50091"/>
                  </a:lnTo>
                  <a:lnTo>
                    <a:pt x="2689" y="49587"/>
                  </a:lnTo>
                  <a:lnTo>
                    <a:pt x="2617" y="45170"/>
                  </a:lnTo>
                  <a:cubicBezTo>
                    <a:pt x="2617" y="45170"/>
                    <a:pt x="2401" y="49251"/>
                    <a:pt x="2401" y="49299"/>
                  </a:cubicBezTo>
                  <a:lnTo>
                    <a:pt x="2401" y="41474"/>
                  </a:lnTo>
                  <a:cubicBezTo>
                    <a:pt x="2401" y="41474"/>
                    <a:pt x="2329" y="43514"/>
                    <a:pt x="2209" y="45530"/>
                  </a:cubicBezTo>
                  <a:cubicBezTo>
                    <a:pt x="2209" y="45530"/>
                    <a:pt x="2113" y="36721"/>
                    <a:pt x="2113" y="34345"/>
                  </a:cubicBezTo>
                  <a:lnTo>
                    <a:pt x="2113" y="34345"/>
                  </a:lnTo>
                  <a:cubicBezTo>
                    <a:pt x="2154" y="34460"/>
                    <a:pt x="2188" y="34509"/>
                    <a:pt x="2214" y="34509"/>
                  </a:cubicBezTo>
                  <a:cubicBezTo>
                    <a:pt x="2379" y="34509"/>
                    <a:pt x="2247" y="32522"/>
                    <a:pt x="2088" y="32522"/>
                  </a:cubicBezTo>
                  <a:cubicBezTo>
                    <a:pt x="2056" y="32522"/>
                    <a:pt x="2024" y="32600"/>
                    <a:pt x="1993" y="32785"/>
                  </a:cubicBezTo>
                  <a:cubicBezTo>
                    <a:pt x="1993" y="32785"/>
                    <a:pt x="2089" y="30721"/>
                    <a:pt x="1392" y="30361"/>
                  </a:cubicBezTo>
                  <a:lnTo>
                    <a:pt x="2473" y="30265"/>
                  </a:lnTo>
                  <a:lnTo>
                    <a:pt x="2497" y="23712"/>
                  </a:lnTo>
                  <a:lnTo>
                    <a:pt x="2449" y="25872"/>
                  </a:lnTo>
                  <a:cubicBezTo>
                    <a:pt x="2449" y="25872"/>
                    <a:pt x="2281" y="24072"/>
                    <a:pt x="1921" y="23112"/>
                  </a:cubicBezTo>
                  <a:cubicBezTo>
                    <a:pt x="1921" y="23112"/>
                    <a:pt x="1921" y="21384"/>
                    <a:pt x="3841" y="20376"/>
                  </a:cubicBezTo>
                  <a:close/>
                  <a:moveTo>
                    <a:pt x="16442" y="49371"/>
                  </a:moveTo>
                  <a:lnTo>
                    <a:pt x="16442" y="49371"/>
                  </a:lnTo>
                  <a:cubicBezTo>
                    <a:pt x="16178" y="49707"/>
                    <a:pt x="15890" y="50067"/>
                    <a:pt x="15602" y="50379"/>
                  </a:cubicBezTo>
                  <a:lnTo>
                    <a:pt x="15578" y="50403"/>
                  </a:lnTo>
                  <a:lnTo>
                    <a:pt x="15530" y="50403"/>
                  </a:lnTo>
                  <a:cubicBezTo>
                    <a:pt x="14690" y="50475"/>
                    <a:pt x="13826" y="50499"/>
                    <a:pt x="12962" y="50547"/>
                  </a:cubicBezTo>
                  <a:cubicBezTo>
                    <a:pt x="12122" y="50571"/>
                    <a:pt x="11258" y="50571"/>
                    <a:pt x="10417" y="50595"/>
                  </a:cubicBezTo>
                  <a:lnTo>
                    <a:pt x="7849" y="50595"/>
                  </a:lnTo>
                  <a:cubicBezTo>
                    <a:pt x="6985" y="50595"/>
                    <a:pt x="6121" y="50547"/>
                    <a:pt x="5281" y="50523"/>
                  </a:cubicBezTo>
                  <a:lnTo>
                    <a:pt x="5233" y="50523"/>
                  </a:lnTo>
                  <a:lnTo>
                    <a:pt x="5209" y="50499"/>
                  </a:lnTo>
                  <a:cubicBezTo>
                    <a:pt x="4873" y="50163"/>
                    <a:pt x="4561" y="49827"/>
                    <a:pt x="4249" y="49491"/>
                  </a:cubicBezTo>
                  <a:lnTo>
                    <a:pt x="4249" y="49491"/>
                  </a:lnTo>
                  <a:cubicBezTo>
                    <a:pt x="4609" y="49779"/>
                    <a:pt x="4945" y="50043"/>
                    <a:pt x="5305" y="50307"/>
                  </a:cubicBezTo>
                  <a:lnTo>
                    <a:pt x="5305" y="50331"/>
                  </a:lnTo>
                  <a:cubicBezTo>
                    <a:pt x="6145" y="50259"/>
                    <a:pt x="6985" y="50235"/>
                    <a:pt x="7849" y="50211"/>
                  </a:cubicBezTo>
                  <a:cubicBezTo>
                    <a:pt x="8689" y="50187"/>
                    <a:pt x="9553" y="50163"/>
                    <a:pt x="10393" y="50139"/>
                  </a:cubicBezTo>
                  <a:lnTo>
                    <a:pt x="12962" y="50139"/>
                  </a:lnTo>
                  <a:cubicBezTo>
                    <a:pt x="13826" y="50139"/>
                    <a:pt x="14666" y="50187"/>
                    <a:pt x="15506" y="50235"/>
                  </a:cubicBezTo>
                  <a:cubicBezTo>
                    <a:pt x="15794" y="49947"/>
                    <a:pt x="16130" y="49659"/>
                    <a:pt x="16442" y="49371"/>
                  </a:cubicBezTo>
                  <a:close/>
                  <a:moveTo>
                    <a:pt x="18290" y="43082"/>
                  </a:moveTo>
                  <a:lnTo>
                    <a:pt x="18170" y="49443"/>
                  </a:lnTo>
                  <a:cubicBezTo>
                    <a:pt x="18122" y="50523"/>
                    <a:pt x="17570" y="50979"/>
                    <a:pt x="17570" y="50979"/>
                  </a:cubicBezTo>
                  <a:cubicBezTo>
                    <a:pt x="17642" y="50739"/>
                    <a:pt x="17714" y="50499"/>
                    <a:pt x="17762" y="50259"/>
                  </a:cubicBezTo>
                  <a:lnTo>
                    <a:pt x="17762" y="50259"/>
                  </a:lnTo>
                  <a:cubicBezTo>
                    <a:pt x="16730" y="51867"/>
                    <a:pt x="16058" y="51987"/>
                    <a:pt x="16058" y="51987"/>
                  </a:cubicBezTo>
                  <a:cubicBezTo>
                    <a:pt x="15746" y="50979"/>
                    <a:pt x="15458" y="50667"/>
                    <a:pt x="15458" y="50667"/>
                  </a:cubicBezTo>
                  <a:cubicBezTo>
                    <a:pt x="16274" y="50451"/>
                    <a:pt x="16874" y="49803"/>
                    <a:pt x="17042" y="49011"/>
                  </a:cubicBezTo>
                  <a:lnTo>
                    <a:pt x="17042" y="49011"/>
                  </a:lnTo>
                  <a:cubicBezTo>
                    <a:pt x="17035" y="49063"/>
                    <a:pt x="17119" y="49115"/>
                    <a:pt x="17241" y="49115"/>
                  </a:cubicBezTo>
                  <a:cubicBezTo>
                    <a:pt x="17513" y="49115"/>
                    <a:pt x="17969" y="48856"/>
                    <a:pt x="18002" y="47762"/>
                  </a:cubicBezTo>
                  <a:cubicBezTo>
                    <a:pt x="18050" y="46178"/>
                    <a:pt x="18290" y="43083"/>
                    <a:pt x="18290" y="43082"/>
                  </a:cubicBezTo>
                  <a:close/>
                  <a:moveTo>
                    <a:pt x="3073" y="50043"/>
                  </a:moveTo>
                  <a:cubicBezTo>
                    <a:pt x="3385" y="50451"/>
                    <a:pt x="3841" y="50715"/>
                    <a:pt x="4345" y="50787"/>
                  </a:cubicBezTo>
                  <a:cubicBezTo>
                    <a:pt x="4345" y="50787"/>
                    <a:pt x="4177" y="51027"/>
                    <a:pt x="4057" y="51915"/>
                  </a:cubicBezTo>
                  <a:cubicBezTo>
                    <a:pt x="4201" y="51435"/>
                    <a:pt x="4489" y="51003"/>
                    <a:pt x="4849" y="50643"/>
                  </a:cubicBezTo>
                  <a:lnTo>
                    <a:pt x="4849" y="50643"/>
                  </a:lnTo>
                  <a:cubicBezTo>
                    <a:pt x="4513" y="51219"/>
                    <a:pt x="4297" y="51843"/>
                    <a:pt x="4201" y="52515"/>
                  </a:cubicBezTo>
                  <a:cubicBezTo>
                    <a:pt x="4201" y="52515"/>
                    <a:pt x="3145" y="52107"/>
                    <a:pt x="2473" y="50523"/>
                  </a:cubicBezTo>
                  <a:lnTo>
                    <a:pt x="3073" y="50043"/>
                  </a:lnTo>
                  <a:close/>
                  <a:moveTo>
                    <a:pt x="14954" y="50787"/>
                  </a:moveTo>
                  <a:cubicBezTo>
                    <a:pt x="15338" y="51315"/>
                    <a:pt x="15650" y="51891"/>
                    <a:pt x="15866" y="52515"/>
                  </a:cubicBezTo>
                  <a:cubicBezTo>
                    <a:pt x="15866" y="52515"/>
                    <a:pt x="15386" y="52563"/>
                    <a:pt x="14330" y="52587"/>
                  </a:cubicBezTo>
                  <a:cubicBezTo>
                    <a:pt x="14258" y="52587"/>
                    <a:pt x="15314" y="51651"/>
                    <a:pt x="14666" y="51171"/>
                  </a:cubicBezTo>
                  <a:lnTo>
                    <a:pt x="14666" y="51171"/>
                  </a:lnTo>
                  <a:lnTo>
                    <a:pt x="5641" y="51387"/>
                  </a:lnTo>
                  <a:lnTo>
                    <a:pt x="5929" y="51627"/>
                  </a:lnTo>
                  <a:cubicBezTo>
                    <a:pt x="5353" y="51795"/>
                    <a:pt x="4849" y="52179"/>
                    <a:pt x="4513" y="52659"/>
                  </a:cubicBezTo>
                  <a:cubicBezTo>
                    <a:pt x="4513" y="52659"/>
                    <a:pt x="4993" y="51147"/>
                    <a:pt x="5401" y="50811"/>
                  </a:cubicBezTo>
                  <a:lnTo>
                    <a:pt x="14954" y="50787"/>
                  </a:lnTo>
                  <a:close/>
                  <a:moveTo>
                    <a:pt x="5618" y="0"/>
                  </a:moveTo>
                  <a:cubicBezTo>
                    <a:pt x="5086" y="0"/>
                    <a:pt x="4550" y="391"/>
                    <a:pt x="4489" y="1126"/>
                  </a:cubicBezTo>
                  <a:cubicBezTo>
                    <a:pt x="4321" y="3262"/>
                    <a:pt x="3073" y="19415"/>
                    <a:pt x="3073" y="19415"/>
                  </a:cubicBezTo>
                  <a:cubicBezTo>
                    <a:pt x="2689" y="19487"/>
                    <a:pt x="2761" y="20112"/>
                    <a:pt x="2761" y="20112"/>
                  </a:cubicBezTo>
                  <a:cubicBezTo>
                    <a:pt x="1825" y="20664"/>
                    <a:pt x="1296" y="21696"/>
                    <a:pt x="1416" y="22776"/>
                  </a:cubicBezTo>
                  <a:cubicBezTo>
                    <a:pt x="216" y="22872"/>
                    <a:pt x="456" y="24528"/>
                    <a:pt x="456" y="24528"/>
                  </a:cubicBezTo>
                  <a:cubicBezTo>
                    <a:pt x="0" y="24816"/>
                    <a:pt x="96" y="29112"/>
                    <a:pt x="456" y="29400"/>
                  </a:cubicBezTo>
                  <a:cubicBezTo>
                    <a:pt x="432" y="30097"/>
                    <a:pt x="768" y="30769"/>
                    <a:pt x="1344" y="31201"/>
                  </a:cubicBezTo>
                  <a:lnTo>
                    <a:pt x="1801" y="49659"/>
                  </a:lnTo>
                  <a:cubicBezTo>
                    <a:pt x="1993" y="52059"/>
                    <a:pt x="4249" y="52947"/>
                    <a:pt x="4249" y="52947"/>
                  </a:cubicBezTo>
                  <a:lnTo>
                    <a:pt x="15770" y="52827"/>
                  </a:lnTo>
                  <a:cubicBezTo>
                    <a:pt x="18746" y="52035"/>
                    <a:pt x="18458" y="48626"/>
                    <a:pt x="18458" y="48626"/>
                  </a:cubicBezTo>
                  <a:lnTo>
                    <a:pt x="18962" y="34753"/>
                  </a:lnTo>
                  <a:cubicBezTo>
                    <a:pt x="19250" y="34033"/>
                    <a:pt x="19562" y="33265"/>
                    <a:pt x="19562" y="33265"/>
                  </a:cubicBezTo>
                  <a:lnTo>
                    <a:pt x="19754" y="23640"/>
                  </a:lnTo>
                  <a:cubicBezTo>
                    <a:pt x="19562" y="22488"/>
                    <a:pt x="19058" y="22056"/>
                    <a:pt x="19058" y="22056"/>
                  </a:cubicBezTo>
                  <a:cubicBezTo>
                    <a:pt x="18194" y="20496"/>
                    <a:pt x="17570" y="20184"/>
                    <a:pt x="17570" y="20184"/>
                  </a:cubicBezTo>
                  <a:lnTo>
                    <a:pt x="17594" y="19127"/>
                  </a:lnTo>
                  <a:lnTo>
                    <a:pt x="17306" y="18887"/>
                  </a:lnTo>
                  <a:lnTo>
                    <a:pt x="17450" y="18671"/>
                  </a:lnTo>
                  <a:lnTo>
                    <a:pt x="17402" y="17831"/>
                  </a:lnTo>
                  <a:lnTo>
                    <a:pt x="17138" y="17615"/>
                  </a:lnTo>
                  <a:lnTo>
                    <a:pt x="17138" y="15359"/>
                  </a:lnTo>
                  <a:cubicBezTo>
                    <a:pt x="17138" y="15359"/>
                    <a:pt x="17117" y="14604"/>
                    <a:pt x="15702" y="14604"/>
                  </a:cubicBezTo>
                  <a:cubicBezTo>
                    <a:pt x="15603" y="14604"/>
                    <a:pt x="15498" y="14607"/>
                    <a:pt x="15386" y="14615"/>
                  </a:cubicBezTo>
                  <a:cubicBezTo>
                    <a:pt x="13658" y="14759"/>
                    <a:pt x="13826" y="15359"/>
                    <a:pt x="13826" y="15359"/>
                  </a:cubicBezTo>
                  <a:lnTo>
                    <a:pt x="13682" y="17567"/>
                  </a:lnTo>
                  <a:cubicBezTo>
                    <a:pt x="12986" y="17903"/>
                    <a:pt x="13418" y="18887"/>
                    <a:pt x="13418" y="18887"/>
                  </a:cubicBezTo>
                  <a:lnTo>
                    <a:pt x="13178" y="18887"/>
                  </a:lnTo>
                  <a:lnTo>
                    <a:pt x="12746" y="18599"/>
                  </a:lnTo>
                  <a:cubicBezTo>
                    <a:pt x="12482" y="18431"/>
                    <a:pt x="12194" y="18359"/>
                    <a:pt x="11882" y="18359"/>
                  </a:cubicBezTo>
                  <a:lnTo>
                    <a:pt x="9433" y="18359"/>
                  </a:lnTo>
                  <a:cubicBezTo>
                    <a:pt x="9073" y="18359"/>
                    <a:pt x="8713" y="18479"/>
                    <a:pt x="8425" y="18695"/>
                  </a:cubicBezTo>
                  <a:lnTo>
                    <a:pt x="8137" y="18935"/>
                  </a:lnTo>
                  <a:lnTo>
                    <a:pt x="8137" y="19295"/>
                  </a:lnTo>
                  <a:lnTo>
                    <a:pt x="7633" y="19295"/>
                  </a:lnTo>
                  <a:lnTo>
                    <a:pt x="6721" y="1126"/>
                  </a:lnTo>
                  <a:cubicBezTo>
                    <a:pt x="6639" y="361"/>
                    <a:pt x="6130" y="0"/>
                    <a:pt x="5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9"/>
          <p:cNvSpPr txBox="1">
            <a:spLocks noGrp="1"/>
          </p:cNvSpPr>
          <p:nvPr>
            <p:ph type="title"/>
          </p:nvPr>
        </p:nvSpPr>
        <p:spPr>
          <a:xfrm>
            <a:off x="4247600" y="1552420"/>
            <a:ext cx="2120700" cy="8283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2M</a:t>
            </a:r>
            <a:endParaRPr lang="en-US"/>
          </a:p>
        </p:txBody>
      </p:sp>
      <p:sp>
        <p:nvSpPr>
          <p:cNvPr id="1556" name="Google Shape;1556;p49"/>
          <p:cNvSpPr txBox="1">
            <a:spLocks noGrp="1"/>
          </p:cNvSpPr>
          <p:nvPr>
            <p:ph type="subTitle" idx="1"/>
          </p:nvPr>
        </p:nvSpPr>
        <p:spPr>
          <a:xfrm>
            <a:off x="815400" y="1987800"/>
            <a:ext cx="2763600" cy="1167900"/>
          </a:xfrm>
          <a:prstGeom prst="rect">
            <a:avLst/>
          </a:prstGeom>
        </p:spPr>
        <p:txBody>
          <a:bodyPr spcFirstLastPara="1" wrap="square" lIns="91425" tIns="91425" rIns="91425" bIns="91425" anchor="ctr" anchorCtr="0">
            <a:noAutofit/>
          </a:bodyPr>
          <a:lstStyle/>
          <a:p>
            <a:pPr marL="0" indent="0"/>
            <a:r>
              <a:rPr lang="en"/>
              <a:t>Key Indicators</a:t>
            </a:r>
            <a:endParaRPr lang="en-US"/>
          </a:p>
        </p:txBody>
      </p:sp>
      <p:sp>
        <p:nvSpPr>
          <p:cNvPr id="1557" name="Google Shape;1557;p49"/>
          <p:cNvSpPr txBox="1">
            <a:spLocks noGrp="1"/>
          </p:cNvSpPr>
          <p:nvPr>
            <p:ph type="subTitle" idx="4"/>
          </p:nvPr>
        </p:nvSpPr>
        <p:spPr>
          <a:xfrm>
            <a:off x="6397000" y="3634398"/>
            <a:ext cx="2032500" cy="832200"/>
          </a:xfrm>
          <a:prstGeom prst="rect">
            <a:avLst/>
          </a:prstGeom>
        </p:spPr>
        <p:txBody>
          <a:bodyPr spcFirstLastPara="1" wrap="square" lIns="91425" tIns="91425" rIns="91425" bIns="91425" anchor="ctr" anchorCtr="0">
            <a:noAutofit/>
          </a:bodyPr>
          <a:lstStyle/>
          <a:p>
            <a:pPr marL="0" indent="0"/>
            <a:r>
              <a:rPr lang="en"/>
              <a:t>Increase in violent crime rate</a:t>
            </a:r>
            <a:endParaRPr lang="en-US"/>
          </a:p>
        </p:txBody>
      </p:sp>
      <p:sp>
        <p:nvSpPr>
          <p:cNvPr id="1558" name="Google Shape;1558;p49"/>
          <p:cNvSpPr txBox="1">
            <a:spLocks noGrp="1"/>
          </p:cNvSpPr>
          <p:nvPr>
            <p:ph type="title" idx="3"/>
          </p:nvPr>
        </p:nvSpPr>
        <p:spPr>
          <a:xfrm>
            <a:off x="4247879" y="3634399"/>
            <a:ext cx="2120100" cy="8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1559" name="Google Shape;1559;p49"/>
          <p:cNvSpPr txBox="1">
            <a:spLocks noGrp="1"/>
          </p:cNvSpPr>
          <p:nvPr>
            <p:ph type="subTitle" idx="2"/>
          </p:nvPr>
        </p:nvSpPr>
        <p:spPr>
          <a:xfrm>
            <a:off x="6397568" y="1552370"/>
            <a:ext cx="2031300" cy="832200"/>
          </a:xfrm>
          <a:prstGeom prst="rect">
            <a:avLst/>
          </a:prstGeom>
        </p:spPr>
        <p:txBody>
          <a:bodyPr spcFirstLastPara="1" wrap="square" lIns="91425" tIns="91425" rIns="91425" bIns="91425" anchor="ctr" anchorCtr="0">
            <a:noAutofit/>
          </a:bodyPr>
          <a:lstStyle/>
          <a:p>
            <a:pPr marL="0" indent="0"/>
            <a:r>
              <a:rPr lang="en"/>
              <a:t>Police reported Criminal Code incidents</a:t>
            </a:r>
          </a:p>
        </p:txBody>
      </p:sp>
      <p:sp>
        <p:nvSpPr>
          <p:cNvPr id="1560" name="Google Shape;1560;p49"/>
          <p:cNvSpPr/>
          <p:nvPr/>
        </p:nvSpPr>
        <p:spPr>
          <a:xfrm rot="10800000">
            <a:off x="5029202"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cxnSp>
        <p:nvCxnSpPr>
          <p:cNvPr id="1561" name="Google Shape;1561;p49"/>
          <p:cNvCxnSpPr/>
          <p:nvPr/>
        </p:nvCxnSpPr>
        <p:spPr>
          <a:xfrm>
            <a:off x="3519800" y="2643170"/>
            <a:ext cx="4892100" cy="0"/>
          </a:xfrm>
          <a:prstGeom prst="straightConnector1">
            <a:avLst/>
          </a:prstGeom>
          <a:noFill/>
          <a:ln w="9525" cap="flat" cmpd="sng">
            <a:solidFill>
              <a:schemeClr val="lt2"/>
            </a:solidFill>
            <a:prstDash val="solid"/>
            <a:round/>
            <a:headEnd type="none" w="med" len="med"/>
            <a:tailEnd type="none" w="med" len="med"/>
          </a:ln>
        </p:spPr>
      </p:cxnSp>
      <p:sp>
        <p:nvSpPr>
          <p:cNvPr id="1562" name="Google Shape;1562;p49"/>
          <p:cNvSpPr/>
          <p:nvPr/>
        </p:nvSpPr>
        <p:spPr>
          <a:xfrm rot="10800000">
            <a:off x="5373833"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3" name="Google Shape;1563;p49"/>
          <p:cNvSpPr/>
          <p:nvPr/>
        </p:nvSpPr>
        <p:spPr>
          <a:xfrm rot="10800000">
            <a:off x="5718464"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4" name="Google Shape;1564;p49"/>
          <p:cNvSpPr/>
          <p:nvPr/>
        </p:nvSpPr>
        <p:spPr>
          <a:xfrm rot="10800000">
            <a:off x="6063095"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5" name="Google Shape;1565;p49"/>
          <p:cNvSpPr/>
          <p:nvPr/>
        </p:nvSpPr>
        <p:spPr>
          <a:xfrm rot="10800000">
            <a:off x="6407726"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6" name="Google Shape;1566;p49"/>
          <p:cNvSpPr/>
          <p:nvPr/>
        </p:nvSpPr>
        <p:spPr>
          <a:xfrm rot="10800000">
            <a:off x="6752357"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7" name="Google Shape;1567;p49"/>
          <p:cNvSpPr/>
          <p:nvPr/>
        </p:nvSpPr>
        <p:spPr>
          <a:xfrm rot="10800000">
            <a:off x="7096988"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68" name="Google Shape;1568;p49"/>
          <p:cNvSpPr/>
          <p:nvPr/>
        </p:nvSpPr>
        <p:spPr>
          <a:xfrm rot="10800000">
            <a:off x="7441619"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69" name="Google Shape;1569;p49"/>
          <p:cNvSpPr/>
          <p:nvPr/>
        </p:nvSpPr>
        <p:spPr>
          <a:xfrm rot="10800000">
            <a:off x="7786250"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0" name="Google Shape;1570;p49"/>
          <p:cNvSpPr/>
          <p:nvPr/>
        </p:nvSpPr>
        <p:spPr>
          <a:xfrm rot="10800000">
            <a:off x="8130881" y="938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1" name="Google Shape;1571;p49"/>
          <p:cNvSpPr/>
          <p:nvPr/>
        </p:nvSpPr>
        <p:spPr>
          <a:xfrm rot="10800000">
            <a:off x="5029202"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2" name="Google Shape;1572;p49"/>
          <p:cNvSpPr/>
          <p:nvPr/>
        </p:nvSpPr>
        <p:spPr>
          <a:xfrm rot="10800000">
            <a:off x="5373833"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3" name="Google Shape;1573;p49"/>
          <p:cNvSpPr/>
          <p:nvPr/>
        </p:nvSpPr>
        <p:spPr>
          <a:xfrm rot="10800000">
            <a:off x="5718464"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dk2"/>
          </a:solidFill>
          <a:ln>
            <a:noFill/>
          </a:ln>
        </p:spPr>
        <p:txBody>
          <a:bodyPr/>
          <a:lstStyle/>
          <a:p>
            <a:endParaRPr lang="en-CA"/>
          </a:p>
        </p:txBody>
      </p:sp>
      <p:sp>
        <p:nvSpPr>
          <p:cNvPr id="1574" name="Google Shape;1574;p49"/>
          <p:cNvSpPr/>
          <p:nvPr/>
        </p:nvSpPr>
        <p:spPr>
          <a:xfrm rot="10800000">
            <a:off x="6063095"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5" name="Google Shape;1575;p49"/>
          <p:cNvSpPr/>
          <p:nvPr/>
        </p:nvSpPr>
        <p:spPr>
          <a:xfrm rot="10800000">
            <a:off x="6407726"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6" name="Google Shape;1576;p49"/>
          <p:cNvSpPr/>
          <p:nvPr/>
        </p:nvSpPr>
        <p:spPr>
          <a:xfrm rot="10800000">
            <a:off x="6752357"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7" name="Google Shape;1577;p49"/>
          <p:cNvSpPr/>
          <p:nvPr/>
        </p:nvSpPr>
        <p:spPr>
          <a:xfrm rot="10800000">
            <a:off x="7096988"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8" name="Google Shape;1578;p49"/>
          <p:cNvSpPr/>
          <p:nvPr/>
        </p:nvSpPr>
        <p:spPr>
          <a:xfrm rot="10800000">
            <a:off x="7441619"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79" name="Google Shape;1579;p49"/>
          <p:cNvSpPr/>
          <p:nvPr/>
        </p:nvSpPr>
        <p:spPr>
          <a:xfrm rot="10800000">
            <a:off x="7786250"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sp>
        <p:nvSpPr>
          <p:cNvPr id="1580" name="Google Shape;1580;p49"/>
          <p:cNvSpPr/>
          <p:nvPr/>
        </p:nvSpPr>
        <p:spPr>
          <a:xfrm rot="10800000">
            <a:off x="8130881" y="3020070"/>
            <a:ext cx="298619" cy="385750"/>
          </a:xfrm>
          <a:custGeom>
            <a:avLst/>
            <a:gdLst/>
            <a:ahLst/>
            <a:cxnLst/>
            <a:rect l="l" t="t" r="r" b="b"/>
            <a:pathLst>
              <a:path w="13370" h="15430" extrusionOk="0">
                <a:moveTo>
                  <a:pt x="13179" y="14859"/>
                </a:moveTo>
                <a:lnTo>
                  <a:pt x="13370" y="190"/>
                </a:lnTo>
                <a:lnTo>
                  <a:pt x="7845" y="0"/>
                </a:lnTo>
                <a:lnTo>
                  <a:pt x="0" y="151"/>
                </a:lnTo>
                <a:lnTo>
                  <a:pt x="225" y="15240"/>
                </a:lnTo>
                <a:lnTo>
                  <a:pt x="7464" y="15430"/>
                </a:lnTo>
                <a:close/>
              </a:path>
            </a:pathLst>
          </a:custGeom>
          <a:solidFill>
            <a:schemeClr val="lt1"/>
          </a:solidFill>
          <a:ln>
            <a:noFill/>
          </a:ln>
        </p:spPr>
        <p:txBody>
          <a:bodyPr/>
          <a:lstStyle/>
          <a:p>
            <a:endParaRPr lang="en-CA"/>
          </a:p>
        </p:txBody>
      </p:sp>
      <p:cxnSp>
        <p:nvCxnSpPr>
          <p:cNvPr id="1581" name="Google Shape;1581;p49"/>
          <p:cNvCxnSpPr/>
          <p:nvPr/>
        </p:nvCxnSpPr>
        <p:spPr>
          <a:xfrm>
            <a:off x="6406525" y="1515345"/>
            <a:ext cx="0" cy="904800"/>
          </a:xfrm>
          <a:prstGeom prst="straightConnector1">
            <a:avLst/>
          </a:prstGeom>
          <a:noFill/>
          <a:ln w="9525" cap="flat" cmpd="sng">
            <a:solidFill>
              <a:schemeClr val="lt2"/>
            </a:solidFill>
            <a:prstDash val="solid"/>
            <a:round/>
            <a:headEnd type="none" w="med" len="med"/>
            <a:tailEnd type="none" w="med" len="med"/>
          </a:ln>
        </p:spPr>
      </p:cxnSp>
      <p:cxnSp>
        <p:nvCxnSpPr>
          <p:cNvPr id="1582" name="Google Shape;1582;p49"/>
          <p:cNvCxnSpPr/>
          <p:nvPr/>
        </p:nvCxnSpPr>
        <p:spPr>
          <a:xfrm>
            <a:off x="6406525" y="3596145"/>
            <a:ext cx="0" cy="904800"/>
          </a:xfrm>
          <a:prstGeom prst="straightConnector1">
            <a:avLst/>
          </a:prstGeom>
          <a:noFill/>
          <a:ln w="9525" cap="flat" cmpd="sng">
            <a:solidFill>
              <a:schemeClr val="lt2"/>
            </a:solidFill>
            <a:prstDash val="solid"/>
            <a:round/>
            <a:headEnd type="none" w="med" len="med"/>
            <a:tailEnd type="none" w="med" len="med"/>
          </a:ln>
        </p:spPr>
      </p:cxnSp>
      <p:grpSp>
        <p:nvGrpSpPr>
          <p:cNvPr id="1583" name="Google Shape;1583;p49"/>
          <p:cNvGrpSpPr/>
          <p:nvPr/>
        </p:nvGrpSpPr>
        <p:grpSpPr>
          <a:xfrm rot="18900000">
            <a:off x="517671" y="3385337"/>
            <a:ext cx="1396898" cy="1855540"/>
            <a:chOff x="7226150" y="361468"/>
            <a:chExt cx="1321589" cy="1755504"/>
          </a:xfrm>
        </p:grpSpPr>
        <p:grpSp>
          <p:nvGrpSpPr>
            <p:cNvPr id="1584" name="Google Shape;1584;p49"/>
            <p:cNvGrpSpPr/>
            <p:nvPr/>
          </p:nvGrpSpPr>
          <p:grpSpPr>
            <a:xfrm rot="-5400000">
              <a:off x="7171539" y="416079"/>
              <a:ext cx="1096084" cy="986861"/>
              <a:chOff x="714389" y="339058"/>
              <a:chExt cx="971361" cy="874568"/>
            </a:xfrm>
          </p:grpSpPr>
          <p:grpSp>
            <p:nvGrpSpPr>
              <p:cNvPr id="1585" name="Google Shape;1585;p49"/>
              <p:cNvGrpSpPr/>
              <p:nvPr/>
            </p:nvGrpSpPr>
            <p:grpSpPr>
              <a:xfrm rot="8300102">
                <a:off x="714389" y="799783"/>
                <a:ext cx="576484" cy="413843"/>
                <a:chOff x="6287275" y="3211700"/>
                <a:chExt cx="543900" cy="390450"/>
              </a:xfrm>
            </p:grpSpPr>
            <p:sp>
              <p:nvSpPr>
                <p:cNvPr id="1586" name="Google Shape;1586;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49"/>
              <p:cNvGrpSpPr/>
              <p:nvPr/>
            </p:nvGrpSpPr>
            <p:grpSpPr>
              <a:xfrm rot="8300102">
                <a:off x="1109266" y="339058"/>
                <a:ext cx="576484" cy="413843"/>
                <a:chOff x="6287275" y="3211700"/>
                <a:chExt cx="543900" cy="390450"/>
              </a:xfrm>
            </p:grpSpPr>
            <p:sp>
              <p:nvSpPr>
                <p:cNvPr id="1591" name="Google Shape;1591;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5" name="Google Shape;1595;p49"/>
            <p:cNvGrpSpPr/>
            <p:nvPr/>
          </p:nvGrpSpPr>
          <p:grpSpPr>
            <a:xfrm rot="3784502">
              <a:off x="7988974" y="1558207"/>
              <a:ext cx="650532" cy="466998"/>
              <a:chOff x="6287275" y="3211700"/>
              <a:chExt cx="543900" cy="390450"/>
            </a:xfrm>
          </p:grpSpPr>
          <p:sp>
            <p:nvSpPr>
              <p:cNvPr id="1596" name="Google Shape;1596;p4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00" name="Google Shape;1600;p49"/>
          <p:cNvSpPr/>
          <p:nvPr/>
        </p:nvSpPr>
        <p:spPr>
          <a:xfrm>
            <a:off x="881723" y="316448"/>
            <a:ext cx="1511031" cy="1526363"/>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9"/>
          <p:cNvGrpSpPr/>
          <p:nvPr/>
        </p:nvGrpSpPr>
        <p:grpSpPr>
          <a:xfrm flipH="1">
            <a:off x="312717" y="379051"/>
            <a:ext cx="1556935" cy="1463738"/>
            <a:chOff x="6985656" y="268254"/>
            <a:chExt cx="1553828" cy="1460816"/>
          </a:xfrm>
        </p:grpSpPr>
        <p:grpSp>
          <p:nvGrpSpPr>
            <p:cNvPr id="1602" name="Google Shape;1602;p49"/>
            <p:cNvGrpSpPr/>
            <p:nvPr/>
          </p:nvGrpSpPr>
          <p:grpSpPr>
            <a:xfrm>
              <a:off x="7022539" y="276156"/>
              <a:ext cx="1480040" cy="1445022"/>
              <a:chOff x="9608589" y="666681"/>
              <a:chExt cx="1480040" cy="1445022"/>
            </a:xfrm>
          </p:grpSpPr>
          <p:sp>
            <p:nvSpPr>
              <p:cNvPr id="1603" name="Google Shape;1603;p49"/>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9"/>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9"/>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9"/>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9"/>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9"/>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9"/>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9"/>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9"/>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9"/>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9"/>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9"/>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9"/>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9"/>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9"/>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9"/>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9"/>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9"/>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9"/>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9"/>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9"/>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9"/>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9"/>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9"/>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9"/>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9"/>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9"/>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9"/>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9"/>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9"/>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9"/>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9"/>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9"/>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9"/>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9"/>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9"/>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9"/>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9"/>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9"/>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9"/>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9"/>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9"/>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9"/>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49"/>
            <p:cNvGrpSpPr/>
            <p:nvPr/>
          </p:nvGrpSpPr>
          <p:grpSpPr>
            <a:xfrm>
              <a:off x="6985656" y="268254"/>
              <a:ext cx="1553828" cy="1460816"/>
              <a:chOff x="9571706" y="650879"/>
              <a:chExt cx="1553828" cy="1460816"/>
            </a:xfrm>
          </p:grpSpPr>
          <p:grpSp>
            <p:nvGrpSpPr>
              <p:cNvPr id="1647" name="Google Shape;1647;p49"/>
              <p:cNvGrpSpPr/>
              <p:nvPr/>
            </p:nvGrpSpPr>
            <p:grpSpPr>
              <a:xfrm>
                <a:off x="9627614" y="678571"/>
                <a:ext cx="545201" cy="969159"/>
                <a:chOff x="9418235" y="1815541"/>
                <a:chExt cx="544385" cy="967708"/>
              </a:xfrm>
            </p:grpSpPr>
            <p:sp>
              <p:nvSpPr>
                <p:cNvPr id="1648" name="Google Shape;1648;p49"/>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9"/>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49"/>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1" name="Google Shape;1651;p49"/>
          <p:cNvGrpSpPr/>
          <p:nvPr/>
        </p:nvGrpSpPr>
        <p:grpSpPr>
          <a:xfrm>
            <a:off x="4321339" y="720551"/>
            <a:ext cx="444424" cy="603259"/>
            <a:chOff x="9161062" y="2536564"/>
            <a:chExt cx="394938" cy="536088"/>
          </a:xfrm>
        </p:grpSpPr>
        <p:sp>
          <p:nvSpPr>
            <p:cNvPr id="1652" name="Google Shape;1652;p49"/>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9"/>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9"/>
          <p:cNvGrpSpPr/>
          <p:nvPr/>
        </p:nvGrpSpPr>
        <p:grpSpPr>
          <a:xfrm>
            <a:off x="4321339" y="2802619"/>
            <a:ext cx="376713" cy="603203"/>
            <a:chOff x="8043771" y="1687317"/>
            <a:chExt cx="334767" cy="536038"/>
          </a:xfrm>
        </p:grpSpPr>
        <p:sp>
          <p:nvSpPr>
            <p:cNvPr id="1656" name="Google Shape;1656;p49"/>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9"/>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9"/>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61" name="Google Shape;1661;p49"/>
          <p:cNvCxnSpPr/>
          <p:nvPr/>
        </p:nvCxnSpPr>
        <p:spPr>
          <a:xfrm>
            <a:off x="4136375" y="775275"/>
            <a:ext cx="0" cy="3729300"/>
          </a:xfrm>
          <a:prstGeom prst="straightConnector1">
            <a:avLst/>
          </a:prstGeom>
          <a:noFill/>
          <a:ln w="9525" cap="flat" cmpd="sng">
            <a:solidFill>
              <a:schemeClr val="lt2"/>
            </a:solidFill>
            <a:prstDash val="solid"/>
            <a:round/>
            <a:headEnd type="none" w="med" len="med"/>
            <a:tailEnd type="none" w="med" len="med"/>
          </a:ln>
        </p:spPr>
      </p:cxnSp>
      <p:sp>
        <p:nvSpPr>
          <p:cNvPr id="3" name="Google Shape;1557;p49">
            <a:extLst>
              <a:ext uri="{FF2B5EF4-FFF2-40B4-BE49-F238E27FC236}">
                <a16:creationId xmlns:a16="http://schemas.microsoft.com/office/drawing/2014/main" id="{E1CCB01C-1480-54AF-0872-11C1B531CC54}"/>
              </a:ext>
            </a:extLst>
          </p:cNvPr>
          <p:cNvSpPr txBox="1">
            <a:spLocks/>
          </p:cNvSpPr>
          <p:nvPr/>
        </p:nvSpPr>
        <p:spPr>
          <a:xfrm>
            <a:off x="479143" y="4806230"/>
            <a:ext cx="2027352" cy="162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1pPr>
            <a:lvl2pPr marL="914400" marR="0" lvl="1"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2pPr>
            <a:lvl3pPr marL="1371600" marR="0" lvl="2"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3pPr>
            <a:lvl4pPr marL="1828800" marR="0" lvl="3"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4pPr>
            <a:lvl5pPr marL="2286000" marR="0" lvl="4"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5pPr>
            <a:lvl6pPr marL="2743200" marR="0" lvl="5"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6pPr>
            <a:lvl7pPr marL="3200400" marR="0" lvl="6"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7pPr>
            <a:lvl8pPr marL="3657600" marR="0" lvl="7"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8pPr>
            <a:lvl9pPr marL="4114800" marR="0" lvl="8" indent="-317500" algn="ctr" rtl="0">
              <a:lnSpc>
                <a:spcPct val="100000"/>
              </a:lnSpc>
              <a:spcBef>
                <a:spcPts val="0"/>
              </a:spcBef>
              <a:spcAft>
                <a:spcPts val="0"/>
              </a:spcAft>
              <a:buClr>
                <a:schemeClr val="lt2"/>
              </a:buClr>
              <a:buSzPts val="1400"/>
              <a:buFont typeface="Literata"/>
              <a:buNone/>
              <a:defRPr sz="1400" b="0" i="0" u="none" strike="noStrike" cap="none">
                <a:solidFill>
                  <a:schemeClr val="lt2"/>
                </a:solidFill>
                <a:latin typeface="Literata"/>
                <a:ea typeface="Literata"/>
                <a:cs typeface="Literata"/>
                <a:sym typeface="Literata"/>
              </a:defRPr>
            </a:lvl9pPr>
          </a:lstStyle>
          <a:p>
            <a:pPr marL="0" indent="0"/>
            <a:r>
              <a:rPr lang="en" sz="800" i="1"/>
              <a:t>Source: Statistics Canada</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2"/>
          <p:cNvSpPr txBox="1">
            <a:spLocks noGrp="1"/>
          </p:cNvSpPr>
          <p:nvPr>
            <p:ph type="title"/>
          </p:nvPr>
        </p:nvSpPr>
        <p:spPr>
          <a:xfrm>
            <a:off x="4924618" y="1800527"/>
            <a:ext cx="3185400" cy="1104900"/>
          </a:xfrm>
          <a:prstGeom prst="rect">
            <a:avLst/>
          </a:prstGeom>
        </p:spPr>
        <p:txBody>
          <a:bodyPr spcFirstLastPara="1" wrap="square" lIns="91425" tIns="91425" rIns="91425" bIns="91425" anchor="ctr" anchorCtr="0">
            <a:noAutofit/>
          </a:bodyPr>
          <a:lstStyle/>
          <a:p>
            <a:r>
              <a:rPr lang="en"/>
              <a:t>Problem Description</a:t>
            </a:r>
          </a:p>
        </p:txBody>
      </p:sp>
      <p:sp>
        <p:nvSpPr>
          <p:cNvPr id="1071" name="Google Shape;1071;p42"/>
          <p:cNvSpPr txBox="1">
            <a:spLocks noGrp="1"/>
          </p:cNvSpPr>
          <p:nvPr>
            <p:ph type="body" idx="1"/>
          </p:nvPr>
        </p:nvSpPr>
        <p:spPr>
          <a:xfrm>
            <a:off x="887762" y="899257"/>
            <a:ext cx="3279300" cy="3212824"/>
          </a:xfrm>
          <a:prstGeom prst="rect">
            <a:avLst/>
          </a:prstGeom>
        </p:spPr>
        <p:txBody>
          <a:bodyPr spcFirstLastPara="1" wrap="square" lIns="91425" tIns="91425" rIns="91425" bIns="91425" anchor="t" anchorCtr="0">
            <a:noAutofit/>
          </a:bodyPr>
          <a:lstStyle/>
          <a:p>
            <a:pPr marL="285750" indent="-285750"/>
            <a:r>
              <a:rPr lang="en" b="1">
                <a:solidFill>
                  <a:schemeClr val="lt2"/>
                </a:solidFill>
              </a:rPr>
              <a:t>Issue:</a:t>
            </a:r>
            <a:r>
              <a:rPr lang="en">
                <a:solidFill>
                  <a:schemeClr val="lt2"/>
                </a:solidFill>
              </a:rPr>
              <a:t> Crime prevention strategies are often not proactive enough</a:t>
            </a:r>
          </a:p>
          <a:p>
            <a:pPr marL="0" indent="0">
              <a:buNone/>
            </a:pPr>
            <a:endParaRPr lang="en">
              <a:solidFill>
                <a:schemeClr val="lt2"/>
              </a:solidFill>
            </a:endParaRPr>
          </a:p>
          <a:p>
            <a:pPr marL="285750" indent="-285750"/>
            <a:r>
              <a:rPr lang="en" b="1">
                <a:solidFill>
                  <a:schemeClr val="lt2"/>
                </a:solidFill>
              </a:rPr>
              <a:t>Challenge</a:t>
            </a:r>
            <a:r>
              <a:rPr lang="en">
                <a:solidFill>
                  <a:schemeClr val="lt2"/>
                </a:solidFill>
              </a:rPr>
              <a:t>: Figuring when and where the crime is more likely to occur, so resources can be used effectively</a:t>
            </a:r>
          </a:p>
          <a:p>
            <a:pPr marL="285750" indent="-285750"/>
            <a:endParaRPr lang="en">
              <a:solidFill>
                <a:schemeClr val="lt2"/>
              </a:solidFill>
            </a:endParaRPr>
          </a:p>
          <a:p>
            <a:pPr marL="285750" indent="-285750"/>
            <a:r>
              <a:rPr lang="en" b="1">
                <a:solidFill>
                  <a:schemeClr val="lt2"/>
                </a:solidFill>
              </a:rPr>
              <a:t>Goal:</a:t>
            </a:r>
            <a:r>
              <a:rPr lang="en">
                <a:solidFill>
                  <a:schemeClr val="lt2"/>
                </a:solidFill>
              </a:rPr>
              <a:t> Use data to uncover patterns that guide smarter patrol planning and help social services target support where it is most needed</a:t>
            </a:r>
          </a:p>
          <a:p>
            <a:pPr marL="285750" indent="-285750"/>
            <a:endParaRPr lang="en">
              <a:solidFill>
                <a:schemeClr val="lt2"/>
              </a:solidFill>
            </a:endParaRPr>
          </a:p>
        </p:txBody>
      </p:sp>
      <p:grpSp>
        <p:nvGrpSpPr>
          <p:cNvPr id="1072" name="Google Shape;1072;p42"/>
          <p:cNvGrpSpPr/>
          <p:nvPr/>
        </p:nvGrpSpPr>
        <p:grpSpPr>
          <a:xfrm rot="3821471">
            <a:off x="86221" y="264913"/>
            <a:ext cx="1600673" cy="1898883"/>
            <a:chOff x="7069011" y="288527"/>
            <a:chExt cx="1600705" cy="1898921"/>
          </a:xfrm>
        </p:grpSpPr>
        <p:grpSp>
          <p:nvGrpSpPr>
            <p:cNvPr id="1073" name="Google Shape;1073;p42"/>
            <p:cNvGrpSpPr/>
            <p:nvPr/>
          </p:nvGrpSpPr>
          <p:grpSpPr>
            <a:xfrm rot="-5400000">
              <a:off x="7098612" y="258925"/>
              <a:ext cx="1241972" cy="1301175"/>
              <a:chOff x="649743" y="199799"/>
              <a:chExt cx="1100649" cy="1153115"/>
            </a:xfrm>
          </p:grpSpPr>
          <p:grpSp>
            <p:nvGrpSpPr>
              <p:cNvPr id="1074" name="Google Shape;1074;p42"/>
              <p:cNvGrpSpPr/>
              <p:nvPr/>
            </p:nvGrpSpPr>
            <p:grpSpPr>
              <a:xfrm rot="8300102">
                <a:off x="714386" y="799798"/>
                <a:ext cx="576485" cy="413842"/>
                <a:chOff x="6287275" y="3211700"/>
                <a:chExt cx="543900" cy="390450"/>
              </a:xfrm>
            </p:grpSpPr>
            <p:sp>
              <p:nvSpPr>
                <p:cNvPr id="1075" name="Google Shape;107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2"/>
              <p:cNvGrpSpPr/>
              <p:nvPr/>
            </p:nvGrpSpPr>
            <p:grpSpPr>
              <a:xfrm rot="8300102">
                <a:off x="1109263" y="339073"/>
                <a:ext cx="576485" cy="413842"/>
                <a:chOff x="6287275" y="3211700"/>
                <a:chExt cx="543900" cy="390450"/>
              </a:xfrm>
            </p:grpSpPr>
            <p:sp>
              <p:nvSpPr>
                <p:cNvPr id="1080" name="Google Shape;1080;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42"/>
            <p:cNvGrpSpPr/>
            <p:nvPr/>
          </p:nvGrpSpPr>
          <p:grpSpPr>
            <a:xfrm rot="3784502">
              <a:off x="7988974" y="1558208"/>
              <a:ext cx="650532" cy="466998"/>
              <a:chOff x="6287275" y="3211700"/>
              <a:chExt cx="543900" cy="390450"/>
            </a:xfrm>
          </p:grpSpPr>
          <p:sp>
            <p:nvSpPr>
              <p:cNvPr id="1085" name="Google Shape;108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 name="Google Shape;1089;p42"/>
          <p:cNvGrpSpPr/>
          <p:nvPr/>
        </p:nvGrpSpPr>
        <p:grpSpPr>
          <a:xfrm>
            <a:off x="5764087" y="3482735"/>
            <a:ext cx="3382193" cy="1658168"/>
            <a:chOff x="5948981" y="3617206"/>
            <a:chExt cx="3382193" cy="1658168"/>
          </a:xfrm>
        </p:grpSpPr>
        <p:sp>
          <p:nvSpPr>
            <p:cNvPr id="1090" name="Google Shape;1090;p42"/>
            <p:cNvSpPr/>
            <p:nvPr/>
          </p:nvSpPr>
          <p:spPr>
            <a:xfrm>
              <a:off x="8135300" y="4102425"/>
              <a:ext cx="1081100" cy="728650"/>
            </a:xfrm>
            <a:custGeom>
              <a:avLst/>
              <a:gdLst/>
              <a:ahLst/>
              <a:cxnLst/>
              <a:rect l="l" t="t" r="r" b="b"/>
              <a:pathLst>
                <a:path w="43244" h="29146" extrusionOk="0">
                  <a:moveTo>
                    <a:pt x="0" y="4953"/>
                  </a:moveTo>
                  <a:lnTo>
                    <a:pt x="43244" y="0"/>
                  </a:lnTo>
                  <a:lnTo>
                    <a:pt x="38862" y="24574"/>
                  </a:lnTo>
                  <a:lnTo>
                    <a:pt x="1524" y="29146"/>
                  </a:lnTo>
                  <a:close/>
                </a:path>
              </a:pathLst>
            </a:custGeom>
            <a:solidFill>
              <a:schemeClr val="lt1"/>
            </a:solidFill>
            <a:ln>
              <a:noFill/>
            </a:ln>
          </p:spPr>
          <p:txBody>
            <a:bodyPr/>
            <a:lstStyle/>
            <a:p>
              <a:endParaRPr lang="en-CA"/>
            </a:p>
          </p:txBody>
        </p:sp>
        <p:grpSp>
          <p:nvGrpSpPr>
            <p:cNvPr id="1091" name="Google Shape;1091;p42"/>
            <p:cNvGrpSpPr/>
            <p:nvPr/>
          </p:nvGrpSpPr>
          <p:grpSpPr>
            <a:xfrm>
              <a:off x="5948981" y="3617206"/>
              <a:ext cx="3382193" cy="1658168"/>
              <a:chOff x="4459617" y="2321095"/>
              <a:chExt cx="3774767" cy="1850626"/>
            </a:xfrm>
          </p:grpSpPr>
          <p:sp>
            <p:nvSpPr>
              <p:cNvPr id="1092" name="Google Shape;1092;p42"/>
              <p:cNvSpPr/>
              <p:nvPr/>
            </p:nvSpPr>
            <p:spPr>
              <a:xfrm>
                <a:off x="6533625" y="2337425"/>
                <a:ext cx="1018750" cy="114300"/>
              </a:xfrm>
              <a:custGeom>
                <a:avLst/>
                <a:gdLst/>
                <a:ahLst/>
                <a:cxnLst/>
                <a:rect l="l" t="t" r="r" b="b"/>
                <a:pathLst>
                  <a:path w="40750" h="4572" extrusionOk="0">
                    <a:moveTo>
                      <a:pt x="2078" y="0"/>
                    </a:moveTo>
                    <a:lnTo>
                      <a:pt x="39607" y="381"/>
                    </a:lnTo>
                    <a:lnTo>
                      <a:pt x="40750" y="4572"/>
                    </a:lnTo>
                    <a:lnTo>
                      <a:pt x="0" y="4454"/>
                    </a:lnTo>
                    <a:close/>
                  </a:path>
                </a:pathLst>
              </a:custGeom>
              <a:solidFill>
                <a:schemeClr val="dk2"/>
              </a:solidFill>
              <a:ln>
                <a:noFill/>
              </a:ln>
            </p:spPr>
            <p:txBody>
              <a:bodyPr/>
              <a:lstStyle/>
              <a:p>
                <a:endParaRPr lang="en-CA"/>
              </a:p>
            </p:txBody>
          </p:sp>
          <p:grpSp>
            <p:nvGrpSpPr>
              <p:cNvPr id="1093" name="Google Shape;1093;p42"/>
              <p:cNvGrpSpPr/>
              <p:nvPr/>
            </p:nvGrpSpPr>
            <p:grpSpPr>
              <a:xfrm>
                <a:off x="4459617" y="2321095"/>
                <a:ext cx="3774767" cy="1850626"/>
                <a:chOff x="6003524" y="1603950"/>
                <a:chExt cx="1248151" cy="611900"/>
              </a:xfrm>
            </p:grpSpPr>
            <p:sp>
              <p:nvSpPr>
                <p:cNvPr id="1094" name="Google Shape;1094;p42"/>
                <p:cNvSpPr/>
                <p:nvPr/>
              </p:nvSpPr>
              <p:spPr>
                <a:xfrm>
                  <a:off x="7032025" y="1727575"/>
                  <a:ext cx="106225" cy="10825"/>
                </a:xfrm>
                <a:custGeom>
                  <a:avLst/>
                  <a:gdLst/>
                  <a:ahLst/>
                  <a:cxnLst/>
                  <a:rect l="l" t="t" r="r" b="b"/>
                  <a:pathLst>
                    <a:path w="4249" h="433" extrusionOk="0">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7039225" y="1747375"/>
                  <a:ext cx="113450" cy="11425"/>
                </a:xfrm>
                <a:custGeom>
                  <a:avLst/>
                  <a:gdLst/>
                  <a:ahLst/>
                  <a:cxnLst/>
                  <a:rect l="l" t="t" r="r" b="b"/>
                  <a:pathLst>
                    <a:path w="4538" h="457" extrusionOk="0">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7045825" y="1765375"/>
                  <a:ext cx="121250" cy="14425"/>
                </a:xfrm>
                <a:custGeom>
                  <a:avLst/>
                  <a:gdLst/>
                  <a:ahLst/>
                  <a:cxnLst/>
                  <a:rect l="l" t="t" r="r" b="b"/>
                  <a:pathLst>
                    <a:path w="4850" h="577" extrusionOk="0">
                      <a:moveTo>
                        <a:pt x="4849" y="1"/>
                      </a:moveTo>
                      <a:cubicBezTo>
                        <a:pt x="3625" y="49"/>
                        <a:pt x="1825" y="121"/>
                        <a:pt x="1" y="193"/>
                      </a:cubicBezTo>
                      <a:lnTo>
                        <a:pt x="121" y="577"/>
                      </a:lnTo>
                      <a:lnTo>
                        <a:pt x="48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7039225" y="1850575"/>
                  <a:ext cx="16225" cy="36650"/>
                </a:xfrm>
                <a:custGeom>
                  <a:avLst/>
                  <a:gdLst/>
                  <a:ahLst/>
                  <a:cxnLst/>
                  <a:rect l="l" t="t" r="r" b="b"/>
                  <a:pathLst>
                    <a:path w="649" h="1466" extrusionOk="0">
                      <a:moveTo>
                        <a:pt x="625" y="1"/>
                      </a:moveTo>
                      <a:lnTo>
                        <a:pt x="1" y="97"/>
                      </a:lnTo>
                      <a:lnTo>
                        <a:pt x="25" y="1465"/>
                      </a:lnTo>
                      <a:lnTo>
                        <a:pt x="649" y="1369"/>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7099225" y="1678375"/>
                  <a:ext cx="87050" cy="106225"/>
                </a:xfrm>
                <a:custGeom>
                  <a:avLst/>
                  <a:gdLst/>
                  <a:ahLst/>
                  <a:cxnLst/>
                  <a:rect l="l" t="t" r="r" b="b"/>
                  <a:pathLst>
                    <a:path w="3482" h="4249" extrusionOk="0">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7123825" y="1834975"/>
                  <a:ext cx="45050" cy="40225"/>
                </a:xfrm>
                <a:custGeom>
                  <a:avLst/>
                  <a:gdLst/>
                  <a:ahLst/>
                  <a:cxnLst/>
                  <a:rect l="l" t="t" r="r" b="b"/>
                  <a:pathLst>
                    <a:path w="1802" h="1609" extrusionOk="0">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7024225" y="1705975"/>
                  <a:ext cx="100225" cy="11425"/>
                </a:xfrm>
                <a:custGeom>
                  <a:avLst/>
                  <a:gdLst/>
                  <a:ahLst/>
                  <a:cxnLst/>
                  <a:rect l="l" t="t" r="r" b="b"/>
                  <a:pathLst>
                    <a:path w="4009" h="457" extrusionOk="0">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7051825" y="1785775"/>
                  <a:ext cx="85825" cy="9025"/>
                </a:xfrm>
                <a:custGeom>
                  <a:avLst/>
                  <a:gdLst/>
                  <a:ahLst/>
                  <a:cxnLst/>
                  <a:rect l="l" t="t" r="r" b="b"/>
                  <a:pathLst>
                    <a:path w="3433" h="361" extrusionOk="0">
                      <a:moveTo>
                        <a:pt x="3433" y="1"/>
                      </a:moveTo>
                      <a:lnTo>
                        <a:pt x="1" y="193"/>
                      </a:lnTo>
                      <a:lnTo>
                        <a:pt x="49" y="361"/>
                      </a:lnTo>
                      <a:lnTo>
                        <a:pt x="3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6946825" y="1771375"/>
                  <a:ext cx="73225" cy="19825"/>
                </a:xfrm>
                <a:custGeom>
                  <a:avLst/>
                  <a:gdLst/>
                  <a:ahLst/>
                  <a:cxnLst/>
                  <a:rect l="l" t="t" r="r" b="b"/>
                  <a:pathLst>
                    <a:path w="2929" h="793" extrusionOk="0">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7010250" y="1828950"/>
                  <a:ext cx="44600" cy="15675"/>
                </a:xfrm>
                <a:custGeom>
                  <a:avLst/>
                  <a:gdLst/>
                  <a:ahLst/>
                  <a:cxnLst/>
                  <a:rect l="l" t="t" r="r" b="b"/>
                  <a:pathLst>
                    <a:path w="1784" h="627" extrusionOk="0">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7166800" y="1812475"/>
                  <a:ext cx="33275" cy="14150"/>
                </a:xfrm>
                <a:custGeom>
                  <a:avLst/>
                  <a:gdLst/>
                  <a:ahLst/>
                  <a:cxnLst/>
                  <a:rect l="l" t="t" r="r" b="b"/>
                  <a:pathLst>
                    <a:path w="1331" h="566" extrusionOk="0">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6871800" y="1871875"/>
                  <a:ext cx="49250" cy="39350"/>
                </a:xfrm>
                <a:custGeom>
                  <a:avLst/>
                  <a:gdLst/>
                  <a:ahLst/>
                  <a:cxnLst/>
                  <a:rect l="l" t="t" r="r" b="b"/>
                  <a:pathLst>
                    <a:path w="1970" h="1574" extrusionOk="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7065025" y="1844425"/>
                  <a:ext cx="49825" cy="38225"/>
                </a:xfrm>
                <a:custGeom>
                  <a:avLst/>
                  <a:gdLst/>
                  <a:ahLst/>
                  <a:cxnLst/>
                  <a:rect l="l" t="t" r="r" b="b"/>
                  <a:pathLst>
                    <a:path w="1993" h="1529" extrusionOk="0">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7014625" y="1684375"/>
                  <a:ext cx="96025" cy="12025"/>
                </a:xfrm>
                <a:custGeom>
                  <a:avLst/>
                  <a:gdLst/>
                  <a:ahLst/>
                  <a:cxnLst/>
                  <a:rect l="l" t="t" r="r" b="b"/>
                  <a:pathLst>
                    <a:path w="3841" h="481" extrusionOk="0">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6874800" y="1669975"/>
                  <a:ext cx="142850" cy="100225"/>
                </a:xfrm>
                <a:custGeom>
                  <a:avLst/>
                  <a:gdLst/>
                  <a:ahLst/>
                  <a:cxnLst/>
                  <a:rect l="l" t="t" r="r" b="b"/>
                  <a:pathLst>
                    <a:path w="5714" h="4009" extrusionOk="0">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7006225" y="1670475"/>
                  <a:ext cx="52225" cy="3725"/>
                </a:xfrm>
                <a:custGeom>
                  <a:avLst/>
                  <a:gdLst/>
                  <a:ahLst/>
                  <a:cxnLst/>
                  <a:rect l="l" t="t" r="r" b="b"/>
                  <a:pathLst>
                    <a:path w="2089" h="149" extrusionOk="0">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6990025" y="1857775"/>
                  <a:ext cx="42025" cy="36650"/>
                </a:xfrm>
                <a:custGeom>
                  <a:avLst/>
                  <a:gdLst/>
                  <a:ahLst/>
                  <a:cxnLst/>
                  <a:rect l="l" t="t" r="r" b="b"/>
                  <a:pathLst>
                    <a:path w="1681" h="1466" extrusionOk="0">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7027825" y="1648975"/>
                  <a:ext cx="223850" cy="167425"/>
                </a:xfrm>
                <a:custGeom>
                  <a:avLst/>
                  <a:gdLst/>
                  <a:ahLst/>
                  <a:cxnLst/>
                  <a:rect l="l" t="t" r="r" b="b"/>
                  <a:pathLst>
                    <a:path w="8954" h="6697" extrusionOk="0">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6268750" y="1829575"/>
                  <a:ext cx="3625" cy="1225"/>
                </a:xfrm>
                <a:custGeom>
                  <a:avLst/>
                  <a:gdLst/>
                  <a:ahLst/>
                  <a:cxnLst/>
                  <a:rect l="l" t="t" r="r" b="b"/>
                  <a:pathLst>
                    <a:path w="145" h="49" extrusionOk="0">
                      <a:moveTo>
                        <a:pt x="144" y="1"/>
                      </a:moveTo>
                      <a:lnTo>
                        <a:pt x="0" y="49"/>
                      </a:lnTo>
                      <a:lnTo>
                        <a:pt x="144" y="49"/>
                      </a:ln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6152925" y="1920200"/>
                  <a:ext cx="160250" cy="21625"/>
                </a:xfrm>
                <a:custGeom>
                  <a:avLst/>
                  <a:gdLst/>
                  <a:ahLst/>
                  <a:cxnLst/>
                  <a:rect l="l" t="t" r="r" b="b"/>
                  <a:pathLst>
                    <a:path w="6410" h="865" extrusionOk="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6154125" y="1908200"/>
                  <a:ext cx="165650" cy="21625"/>
                </a:xfrm>
                <a:custGeom>
                  <a:avLst/>
                  <a:gdLst/>
                  <a:ahLst/>
                  <a:cxnLst/>
                  <a:rect l="l" t="t" r="r" b="b"/>
                  <a:pathLst>
                    <a:path w="6626" h="865" extrusionOk="0">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6152325" y="1932800"/>
                  <a:ext cx="154850" cy="21025"/>
                </a:xfrm>
                <a:custGeom>
                  <a:avLst/>
                  <a:gdLst/>
                  <a:ahLst/>
                  <a:cxnLst/>
                  <a:rect l="l" t="t" r="r" b="b"/>
                  <a:pathLst>
                    <a:path w="6194" h="841" extrusionOk="0">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6674400" y="2043800"/>
                  <a:ext cx="33625" cy="40850"/>
                </a:xfrm>
                <a:custGeom>
                  <a:avLst/>
                  <a:gdLst/>
                  <a:ahLst/>
                  <a:cxnLst/>
                  <a:rect l="l" t="t" r="r" b="b"/>
                  <a:pathLst>
                    <a:path w="1345" h="1634" extrusionOk="0">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6150525" y="1944800"/>
                  <a:ext cx="149450" cy="21025"/>
                </a:xfrm>
                <a:custGeom>
                  <a:avLst/>
                  <a:gdLst/>
                  <a:ahLst/>
                  <a:cxnLst/>
                  <a:rect l="l" t="t" r="r" b="b"/>
                  <a:pathLst>
                    <a:path w="5978" h="841" extrusionOk="0">
                      <a:moveTo>
                        <a:pt x="25" y="0"/>
                      </a:moveTo>
                      <a:lnTo>
                        <a:pt x="1" y="216"/>
                      </a:lnTo>
                      <a:lnTo>
                        <a:pt x="5953" y="840"/>
                      </a:lnTo>
                      <a:lnTo>
                        <a:pt x="5977" y="600"/>
                      </a:lnTo>
                      <a:lnTo>
                        <a:pt x="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6154725" y="1896200"/>
                  <a:ext cx="171650" cy="21625"/>
                </a:xfrm>
                <a:custGeom>
                  <a:avLst/>
                  <a:gdLst/>
                  <a:ahLst/>
                  <a:cxnLst/>
                  <a:rect l="l" t="t" r="r" b="b"/>
                  <a:pathLst>
                    <a:path w="6866" h="865" extrusionOk="0">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6927025" y="1862950"/>
                  <a:ext cx="53425" cy="38700"/>
                </a:xfrm>
                <a:custGeom>
                  <a:avLst/>
                  <a:gdLst/>
                  <a:ahLst/>
                  <a:cxnLst/>
                  <a:rect l="l" t="t" r="r" b="b"/>
                  <a:pathLst>
                    <a:path w="2137" h="1548" extrusionOk="0">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6846600" y="1613200"/>
                  <a:ext cx="167450" cy="36400"/>
                </a:xfrm>
                <a:custGeom>
                  <a:avLst/>
                  <a:gdLst/>
                  <a:ahLst/>
                  <a:cxnLst/>
                  <a:rect l="l" t="t" r="r" b="b"/>
                  <a:pathLst>
                    <a:path w="6698" h="1456" extrusionOk="0">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6958225" y="1603950"/>
                  <a:ext cx="59425" cy="19825"/>
                </a:xfrm>
                <a:custGeom>
                  <a:avLst/>
                  <a:gdLst/>
                  <a:ahLst/>
                  <a:cxnLst/>
                  <a:rect l="l" t="t" r="r" b="b"/>
                  <a:pathLst>
                    <a:path w="2377" h="793" extrusionOk="0">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6798000" y="1613550"/>
                  <a:ext cx="49825" cy="30025"/>
                </a:xfrm>
                <a:custGeom>
                  <a:avLst/>
                  <a:gdLst/>
                  <a:ahLst/>
                  <a:cxnLst/>
                  <a:rect l="l" t="t" r="r" b="b"/>
                  <a:pathLst>
                    <a:path w="1993" h="1201" extrusionOk="0">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6698400" y="1614750"/>
                  <a:ext cx="103825" cy="31250"/>
                </a:xfrm>
                <a:custGeom>
                  <a:avLst/>
                  <a:gdLst/>
                  <a:ahLst/>
                  <a:cxnLst/>
                  <a:rect l="l" t="t" r="r" b="b"/>
                  <a:pathLst>
                    <a:path w="4153" h="1250" extrusionOk="0">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6697800" y="1646200"/>
                  <a:ext cx="316250" cy="13600"/>
                </a:xfrm>
                <a:custGeom>
                  <a:avLst/>
                  <a:gdLst/>
                  <a:ahLst/>
                  <a:cxnLst/>
                  <a:rect l="l" t="t" r="r" b="b"/>
                  <a:pathLst>
                    <a:path w="12650" h="544" extrusionOk="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6700800" y="1606950"/>
                  <a:ext cx="49825" cy="4825"/>
                </a:xfrm>
                <a:custGeom>
                  <a:avLst/>
                  <a:gdLst/>
                  <a:ahLst/>
                  <a:cxnLst/>
                  <a:rect l="l" t="t" r="r" b="b"/>
                  <a:pathLst>
                    <a:path w="1993" h="193" extrusionOk="0">
                      <a:moveTo>
                        <a:pt x="0" y="1"/>
                      </a:moveTo>
                      <a:lnTo>
                        <a:pt x="0" y="193"/>
                      </a:lnTo>
                      <a:lnTo>
                        <a:pt x="1992" y="2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6003524" y="1652575"/>
                  <a:ext cx="1173150" cy="563275"/>
                </a:xfrm>
                <a:custGeom>
                  <a:avLst/>
                  <a:gdLst/>
                  <a:ahLst/>
                  <a:cxnLst/>
                  <a:rect l="l" t="t" r="r" b="b"/>
                  <a:pathLst>
                    <a:path w="46926" h="22531" extrusionOk="0">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55"/>
          <p:cNvSpPr/>
          <p:nvPr/>
        </p:nvSpPr>
        <p:spPr>
          <a:xfrm>
            <a:off x="5925945" y="781125"/>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rot="10800000">
            <a:off x="2695501" y="712822"/>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CA"/>
          </a:p>
        </p:txBody>
      </p:sp>
      <p:sp>
        <p:nvSpPr>
          <p:cNvPr id="2074" name="Google Shape;2074;p55"/>
          <p:cNvSpPr txBox="1">
            <a:spLocks noGrp="1"/>
          </p:cNvSpPr>
          <p:nvPr>
            <p:ph type="title"/>
          </p:nvPr>
        </p:nvSpPr>
        <p:spPr>
          <a:xfrm>
            <a:off x="1485265" y="2263583"/>
            <a:ext cx="4963235" cy="1580392"/>
          </a:xfrm>
          <a:prstGeom prst="rect">
            <a:avLst/>
          </a:prstGeom>
        </p:spPr>
        <p:txBody>
          <a:bodyPr spcFirstLastPara="1" wrap="square" lIns="91425" tIns="91425" rIns="91425" bIns="91425" anchor="ctr" anchorCtr="0">
            <a:noAutofit/>
          </a:bodyPr>
          <a:lstStyle/>
          <a:p>
            <a:r>
              <a:rPr lang="en"/>
              <a:t>Data &amp; Preprocessing</a:t>
            </a:r>
          </a:p>
        </p:txBody>
      </p:sp>
      <p:sp>
        <p:nvSpPr>
          <p:cNvPr id="2075" name="Google Shape;2075;p55"/>
          <p:cNvSpPr txBox="1">
            <a:spLocks noGrp="1"/>
          </p:cNvSpPr>
          <p:nvPr>
            <p:ph type="title" idx="2"/>
          </p:nvPr>
        </p:nvSpPr>
        <p:spPr>
          <a:xfrm>
            <a:off x="2754801" y="834928"/>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077" name="Google Shape;2077;p55"/>
          <p:cNvGrpSpPr/>
          <p:nvPr/>
        </p:nvGrpSpPr>
        <p:grpSpPr>
          <a:xfrm rot="-9853572">
            <a:off x="227929" y="2770955"/>
            <a:ext cx="1600468" cy="1898641"/>
            <a:chOff x="7069011" y="288527"/>
            <a:chExt cx="1600705" cy="1898921"/>
          </a:xfrm>
        </p:grpSpPr>
        <p:grpSp>
          <p:nvGrpSpPr>
            <p:cNvPr id="2078" name="Google Shape;2078;p55"/>
            <p:cNvGrpSpPr/>
            <p:nvPr/>
          </p:nvGrpSpPr>
          <p:grpSpPr>
            <a:xfrm rot="-5400000">
              <a:off x="7098612" y="258925"/>
              <a:ext cx="1241972" cy="1301175"/>
              <a:chOff x="649743" y="199799"/>
              <a:chExt cx="1100649" cy="1153115"/>
            </a:xfrm>
          </p:grpSpPr>
          <p:grpSp>
            <p:nvGrpSpPr>
              <p:cNvPr id="2079" name="Google Shape;2079;p55"/>
              <p:cNvGrpSpPr/>
              <p:nvPr/>
            </p:nvGrpSpPr>
            <p:grpSpPr>
              <a:xfrm rot="8300102">
                <a:off x="714386" y="799798"/>
                <a:ext cx="576485" cy="413842"/>
                <a:chOff x="6287275" y="3211700"/>
                <a:chExt cx="543900" cy="390450"/>
              </a:xfrm>
            </p:grpSpPr>
            <p:sp>
              <p:nvSpPr>
                <p:cNvPr id="2080" name="Google Shape;208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5"/>
              <p:cNvGrpSpPr/>
              <p:nvPr/>
            </p:nvGrpSpPr>
            <p:grpSpPr>
              <a:xfrm rot="8300102">
                <a:off x="1109263" y="339073"/>
                <a:ext cx="576485" cy="413842"/>
                <a:chOff x="6287275" y="3211700"/>
                <a:chExt cx="543900" cy="390450"/>
              </a:xfrm>
            </p:grpSpPr>
            <p:sp>
              <p:nvSpPr>
                <p:cNvPr id="2085" name="Google Shape;2085;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9" name="Google Shape;2089;p55"/>
            <p:cNvGrpSpPr/>
            <p:nvPr/>
          </p:nvGrpSpPr>
          <p:grpSpPr>
            <a:xfrm rot="3784502">
              <a:off x="7988974" y="1558208"/>
              <a:ext cx="650532" cy="466998"/>
              <a:chOff x="6287275" y="3211700"/>
              <a:chExt cx="543900" cy="390450"/>
            </a:xfrm>
          </p:grpSpPr>
          <p:sp>
            <p:nvSpPr>
              <p:cNvPr id="2090" name="Google Shape;209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4" name="Google Shape;2094;p55"/>
          <p:cNvGrpSpPr/>
          <p:nvPr/>
        </p:nvGrpSpPr>
        <p:grpSpPr>
          <a:xfrm>
            <a:off x="5583130" y="1138196"/>
            <a:ext cx="2436646" cy="1282946"/>
            <a:chOff x="7143194" y="2546975"/>
            <a:chExt cx="2116430" cy="1114345"/>
          </a:xfrm>
        </p:grpSpPr>
        <p:sp>
          <p:nvSpPr>
            <p:cNvPr id="2095" name="Google Shape;2095;p55"/>
            <p:cNvSpPr/>
            <p:nvPr/>
          </p:nvSpPr>
          <p:spPr>
            <a:xfrm>
              <a:off x="7273300" y="2546975"/>
              <a:ext cx="1690675" cy="828675"/>
            </a:xfrm>
            <a:custGeom>
              <a:avLst/>
              <a:gdLst/>
              <a:ahLst/>
              <a:cxnLst/>
              <a:rect l="l" t="t" r="r" b="b"/>
              <a:pathLst>
                <a:path w="67627" h="33147" extrusionOk="0">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txBody>
            <a:bodyPr/>
            <a:lstStyle/>
            <a:p>
              <a:endParaRPr lang="en-CA"/>
            </a:p>
          </p:txBody>
        </p:sp>
        <p:sp>
          <p:nvSpPr>
            <p:cNvPr id="2096" name="Google Shape;2096;p55"/>
            <p:cNvSpPr/>
            <p:nvPr/>
          </p:nvSpPr>
          <p:spPr>
            <a:xfrm rot="978103">
              <a:off x="7143194" y="2740680"/>
              <a:ext cx="2116430" cy="920640"/>
            </a:xfrm>
            <a:custGeom>
              <a:avLst/>
              <a:gdLst/>
              <a:ahLst/>
              <a:cxnLst/>
              <a:rect l="l" t="t" r="r" b="b"/>
              <a:pathLst>
                <a:path w="53982" h="23482" extrusionOk="0">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3" name="Google Shape;2283;p60"/>
          <p:cNvSpPr txBox="1">
            <a:spLocks noGrp="1"/>
          </p:cNvSpPr>
          <p:nvPr>
            <p:ph type="title"/>
          </p:nvPr>
        </p:nvSpPr>
        <p:spPr>
          <a:xfrm>
            <a:off x="730783" y="527075"/>
            <a:ext cx="7704000" cy="482700"/>
          </a:xfrm>
          <a:prstGeom prst="rect">
            <a:avLst/>
          </a:prstGeom>
        </p:spPr>
        <p:txBody>
          <a:bodyPr spcFirstLastPara="1" wrap="square" lIns="91425" tIns="91425" rIns="91425" bIns="91425" anchor="ctr" anchorCtr="0">
            <a:noAutofit/>
          </a:bodyPr>
          <a:lstStyle/>
          <a:p>
            <a:r>
              <a:rPr lang="en"/>
              <a:t>Crimes Dataset</a:t>
            </a:r>
            <a:endParaRPr/>
          </a:p>
        </p:txBody>
      </p:sp>
      <p:graphicFrame>
        <p:nvGraphicFramePr>
          <p:cNvPr id="2284" name="Google Shape;2284;p60"/>
          <p:cNvGraphicFramePr/>
          <p:nvPr>
            <p:extLst>
              <p:ext uri="{D42A27DB-BD31-4B8C-83A1-F6EECF244321}">
                <p14:modId xmlns:p14="http://schemas.microsoft.com/office/powerpoint/2010/main" val="2188063839"/>
              </p:ext>
            </p:extLst>
          </p:nvPr>
        </p:nvGraphicFramePr>
        <p:xfrm>
          <a:off x="953888" y="1008902"/>
          <a:ext cx="7239000" cy="2403175"/>
        </p:xfrm>
        <a:graphic>
          <a:graphicData uri="http://schemas.openxmlformats.org/drawingml/2006/table">
            <a:tbl>
              <a:tblPr>
                <a:noFill/>
                <a:tableStyleId>{1FE3E641-BAC8-4ABD-8F91-A7F0FABCABA0}</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29250">
                <a:tc gridSpan="5">
                  <a:txBody>
                    <a:bodyPr/>
                    <a:lstStyle/>
                    <a:p>
                      <a:pPr marL="0" lvl="0" indent="0" algn="ctr" rtl="0">
                        <a:spcBef>
                          <a:spcPts val="0"/>
                        </a:spcBef>
                        <a:spcAft>
                          <a:spcPts val="0"/>
                        </a:spcAft>
                        <a:buNone/>
                      </a:pPr>
                      <a:r>
                        <a:rPr lang="en-US" sz="2000">
                          <a:solidFill>
                            <a:schemeClr val="lt2"/>
                          </a:solidFill>
                          <a:highlight>
                            <a:srgbClr val="F2E7D6"/>
                          </a:highlight>
                          <a:latin typeface="Alfa Slab One"/>
                          <a:ea typeface="Alfa Slab One"/>
                          <a:cs typeface="Alfa Slab One"/>
                          <a:sym typeface="Alfa Slab One"/>
                        </a:rPr>
                        <a:t>Types of crimes</a:t>
                      </a: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73925">
                <a:tc>
                  <a:txBody>
                    <a:bodyPr/>
                    <a:lstStyle/>
                    <a:p>
                      <a:pPr marL="0" lvl="0" indent="0" algn="ctr" rtl="0">
                        <a:spcBef>
                          <a:spcPts val="0"/>
                        </a:spcBef>
                        <a:spcAft>
                          <a:spcPts val="0"/>
                        </a:spcAft>
                        <a:buNone/>
                      </a:pPr>
                      <a:endParaRPr lang="en-US">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US">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tc>
                  <a:txBody>
                    <a:bodyPr/>
                    <a:lstStyle/>
                    <a:p>
                      <a:pPr marL="0" lvl="0" indent="0" algn="ctr" rtl="0">
                        <a:spcBef>
                          <a:spcPts val="0"/>
                        </a:spcBef>
                        <a:spcAft>
                          <a:spcPts val="0"/>
                        </a:spcAft>
                        <a:buNone/>
                      </a:pPr>
                      <a:endParaRPr lang="en">
                        <a:solidFill>
                          <a:schemeClr val="lt2"/>
                        </a:solidFill>
                        <a:latin typeface="Literata"/>
                        <a:ea typeface="Literata"/>
                        <a:cs typeface="Literata"/>
                        <a:sym typeface="Literata"/>
                      </a:endParaRPr>
                    </a:p>
                  </a:txBody>
                  <a:tcPr marL="91425" marR="91425" marT="91425" marB="91425" anchor="ctr">
                    <a:lnL w="0" cap="flat" cmpd="sng">
                      <a:noFill/>
                      <a:prstDash val="solid"/>
                      <a:round/>
                      <a:headEnd type="none" w="sm" len="sm"/>
                      <a:tailEnd type="none" w="sm" len="sm"/>
                    </a:lnL>
                    <a:lnR w="0" cap="flat" cmpd="sng">
                      <a:noFill/>
                      <a:prstDash val="solid"/>
                      <a:round/>
                      <a:headEnd type="none" w="sm" len="sm"/>
                      <a:tailEnd type="none" w="sm" len="sm"/>
                    </a:lnR>
                    <a:lnT w="0" cap="flat" cmpd="sng">
                      <a:noFill/>
                      <a:prstDash val="solid"/>
                      <a:round/>
                      <a:headEnd type="none" w="sm" len="sm"/>
                      <a:tailEnd type="none" w="sm" len="sm"/>
                    </a:lnT>
                    <a:lnB w="0" cap="flat" cmpd="sng">
                      <a:no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285" name="Google Shape;2285;p60"/>
          <p:cNvGrpSpPr/>
          <p:nvPr/>
        </p:nvGrpSpPr>
        <p:grpSpPr>
          <a:xfrm rot="5621229">
            <a:off x="78766" y="-626887"/>
            <a:ext cx="1600497" cy="1898674"/>
            <a:chOff x="7069011" y="288527"/>
            <a:chExt cx="1600705" cy="1898921"/>
          </a:xfrm>
        </p:grpSpPr>
        <p:grpSp>
          <p:nvGrpSpPr>
            <p:cNvPr id="2286" name="Google Shape;2286;p60"/>
            <p:cNvGrpSpPr/>
            <p:nvPr/>
          </p:nvGrpSpPr>
          <p:grpSpPr>
            <a:xfrm rot="-5400000">
              <a:off x="7098612" y="258925"/>
              <a:ext cx="1241972" cy="1301175"/>
              <a:chOff x="649743" y="199799"/>
              <a:chExt cx="1100649" cy="1153115"/>
            </a:xfrm>
          </p:grpSpPr>
          <p:grpSp>
            <p:nvGrpSpPr>
              <p:cNvPr id="2287" name="Google Shape;2287;p60"/>
              <p:cNvGrpSpPr/>
              <p:nvPr/>
            </p:nvGrpSpPr>
            <p:grpSpPr>
              <a:xfrm rot="8300102">
                <a:off x="714386" y="799798"/>
                <a:ext cx="576485" cy="413842"/>
                <a:chOff x="6287275" y="3211700"/>
                <a:chExt cx="543900" cy="390450"/>
              </a:xfrm>
            </p:grpSpPr>
            <p:sp>
              <p:nvSpPr>
                <p:cNvPr id="2288" name="Google Shape;2288;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0"/>
              <p:cNvGrpSpPr/>
              <p:nvPr/>
            </p:nvGrpSpPr>
            <p:grpSpPr>
              <a:xfrm rot="8300102">
                <a:off x="1109263" y="339073"/>
                <a:ext cx="576485" cy="413842"/>
                <a:chOff x="6287275" y="3211700"/>
                <a:chExt cx="543900" cy="390450"/>
              </a:xfrm>
            </p:grpSpPr>
            <p:sp>
              <p:nvSpPr>
                <p:cNvPr id="2293" name="Google Shape;2293;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7" name="Google Shape;2297;p60"/>
            <p:cNvGrpSpPr/>
            <p:nvPr/>
          </p:nvGrpSpPr>
          <p:grpSpPr>
            <a:xfrm rot="3784502">
              <a:off x="7988974" y="1558208"/>
              <a:ext cx="650532" cy="466998"/>
              <a:chOff x="6287275" y="3211700"/>
              <a:chExt cx="543900" cy="390450"/>
            </a:xfrm>
          </p:grpSpPr>
          <p:sp>
            <p:nvSpPr>
              <p:cNvPr id="2298" name="Google Shape;2298;p6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bar graph with different colored squares&#10;&#10;AI-generated content may be incorrect.">
            <a:extLst>
              <a:ext uri="{FF2B5EF4-FFF2-40B4-BE49-F238E27FC236}">
                <a16:creationId xmlns:a16="http://schemas.microsoft.com/office/drawing/2014/main" id="{68375766-80D7-69E6-585F-60C6BC859DC2}"/>
              </a:ext>
            </a:extLst>
          </p:cNvPr>
          <p:cNvPicPr>
            <a:picLocks noChangeAspect="1"/>
          </p:cNvPicPr>
          <p:nvPr/>
        </p:nvPicPr>
        <p:blipFill>
          <a:blip r:embed="rId3"/>
          <a:stretch>
            <a:fillRect/>
          </a:stretch>
        </p:blipFill>
        <p:spPr>
          <a:xfrm>
            <a:off x="1993356" y="1571669"/>
            <a:ext cx="5153502" cy="3103691"/>
          </a:xfrm>
          <a:prstGeom prst="rect">
            <a:avLst/>
          </a:prstGeom>
          <a:ln>
            <a:solidFill>
              <a:srgbClr val="000000"/>
            </a:solidFill>
          </a:ln>
        </p:spPr>
      </p:pic>
    </p:spTree>
  </p:cSld>
  <p:clrMapOvr>
    <a:masterClrMapping/>
  </p:clrMapOvr>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ACED584DBA3943B7190AA16D4FD391" ma:contentTypeVersion="3" ma:contentTypeDescription="Create a new document." ma:contentTypeScope="" ma:versionID="a9c17e8703e422f20bb6656c56bf111f">
  <xsd:schema xmlns:xsd="http://www.w3.org/2001/XMLSchema" xmlns:xs="http://www.w3.org/2001/XMLSchema" xmlns:p="http://schemas.microsoft.com/office/2006/metadata/properties" xmlns:ns2="92fe1673-b21d-4315-bae6-11a9882c268f" targetNamespace="http://schemas.microsoft.com/office/2006/metadata/properties" ma:root="true" ma:fieldsID="62f7532a76a267ba7c351f6e45b5d545" ns2:_="">
    <xsd:import namespace="92fe1673-b21d-4315-bae6-11a9882c268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e1673-b21d-4315-bae6-11a9882c26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B97272-0867-469A-9261-67784F1722DE}">
  <ds:schemaRefs>
    <ds:schemaRef ds:uri="http://schemas.microsoft.com/sharepoint/v3/contenttype/forms"/>
  </ds:schemaRefs>
</ds:datastoreItem>
</file>

<file path=customXml/itemProps2.xml><?xml version="1.0" encoding="utf-8"?>
<ds:datastoreItem xmlns:ds="http://schemas.openxmlformats.org/officeDocument/2006/customXml" ds:itemID="{E5BF6D8E-7371-43ED-BC5E-C4BA6949D50C}">
  <ds:schemaRefs>
    <ds:schemaRef ds:uri="92fe1673-b21d-4315-bae6-11a9882c26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0A2DCE7-4250-44EA-98F6-884CD81879B3}">
  <ds:schemaRefs>
    <ds:schemaRef ds:uri="92fe1673-b21d-4315-bae6-11a9882c26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28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Police Officer Training Workshop by Slidesgo</vt:lpstr>
      <vt:lpstr>Toronto Major  Crime Insights</vt:lpstr>
      <vt:lpstr>Executive Summary</vt:lpstr>
      <vt:lpstr>Executive Summary</vt:lpstr>
      <vt:lpstr>PowerPoint Presentation</vt:lpstr>
      <vt:lpstr>Business Problem</vt:lpstr>
      <vt:lpstr>2M</vt:lpstr>
      <vt:lpstr>Problem Description</vt:lpstr>
      <vt:lpstr>Data &amp; Preprocessing</vt:lpstr>
      <vt:lpstr>Crimes Dataset</vt:lpstr>
      <vt:lpstr>Neighborhood Dataset</vt:lpstr>
      <vt:lpstr>Cleaning/ preprocessing</vt:lpstr>
      <vt:lpstr>Feature Engineering</vt:lpstr>
      <vt:lpstr>Feature Engineering</vt:lpstr>
      <vt:lpstr>Modeling Approach</vt:lpstr>
      <vt:lpstr>Modeling Approach &amp; Rationale</vt:lpstr>
      <vt:lpstr>Results &amp; Interpretations</vt:lpstr>
      <vt:lpstr>Population and Crime Rate</vt:lpstr>
      <vt:lpstr>High / Low Risk</vt:lpstr>
      <vt:lpstr>PowerPoint Presentation</vt:lpstr>
      <vt:lpstr>Classification Model  1 – Day &amp; Night</vt:lpstr>
      <vt:lpstr>Classification Model  1 – Day &amp; Night</vt:lpstr>
      <vt:lpstr>PowerPoint Presentation</vt:lpstr>
      <vt:lpstr>PowerPoint Presentation</vt:lpstr>
      <vt:lpstr>PowerPoint Presentation</vt:lpstr>
      <vt:lpstr>Two Dimensional Analysis</vt:lpstr>
      <vt:lpstr>K-Means Clustering</vt:lpstr>
      <vt:lpstr>K-Means Clustering</vt:lpstr>
      <vt:lpstr>Ethics &amp; Limitations</vt:lpstr>
      <vt:lpstr>Ethical Considerations &amp; Limitations</vt:lpstr>
      <vt:lpstr>Recommendations &amp; Implications</vt:lpstr>
      <vt:lpstr>PowerPoint Presentation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2</cp:revision>
  <dcterms:modified xsi:type="dcterms:W3CDTF">2026-02-21T22:25:08Z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0x01010065ACED584DBA3943B7190AA16D4FD391</vt:lpwstr>
  </property>
  <property fmtid="{D5CDD505-2E9C-101B-9397-08002B2CF9AE}" pid="3" name="ComplianceAssetId">
    <vt:lpwstr/>
  </property>
  <property fmtid="{D5CDD505-2E9C-101B-9397-08002B2CF9AE}" pid="4" name="_ExtendedDescription">
    <vt:lpwstr/>
  </property>
  <property fmtid="{D5CDD505-2E9C-101B-9397-08002B2CF9AE}" pid="5" name="_activity">
    <vt:lpwstr>{"FileActivityType":"9","FileActivityTimeStamp":"2025-11-04T17:05:44.773Z","FileActivityUsersOnPage":[{"DisplayName":"Tina Faraji","Id":"tina.faraji@mail.mcgill.ca"},{"DisplayName":"Yu-Chieh Lin","Id":"yu-chieh.lin@mail.mcgill.ca"}],"FileActivityNavigationId":null}</vt:lpwstr>
  </property>
  <property fmtid="{D5CDD505-2E9C-101B-9397-08002B2CF9AE}" pid="6" name="TriggerFlowInfo">
    <vt:lpwstr/>
  </property>
</Properties>
</file>